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61" r:id="rId2"/>
    <p:sldId id="265" r:id="rId3"/>
    <p:sldId id="316" r:id="rId4"/>
    <p:sldId id="267" r:id="rId5"/>
    <p:sldId id="268" r:id="rId6"/>
    <p:sldId id="269" r:id="rId7"/>
    <p:sldId id="326" r:id="rId8"/>
    <p:sldId id="270" r:id="rId9"/>
    <p:sldId id="327" r:id="rId10"/>
    <p:sldId id="271" r:id="rId11"/>
    <p:sldId id="272" r:id="rId12"/>
    <p:sldId id="320" r:id="rId13"/>
    <p:sldId id="318" r:id="rId14"/>
    <p:sldId id="322" r:id="rId15"/>
    <p:sldId id="273" r:id="rId16"/>
    <p:sldId id="321" r:id="rId17"/>
    <p:sldId id="274" r:id="rId18"/>
    <p:sldId id="325" r:id="rId19"/>
    <p:sldId id="328" r:id="rId20"/>
    <p:sldId id="329" r:id="rId21"/>
    <p:sldId id="266" r:id="rId22"/>
    <p:sldId id="256" r:id="rId23"/>
    <p:sldId id="323" r:id="rId24"/>
    <p:sldId id="32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ubik" panose="020B0604020202020204" charset="-79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DE200-23A6-4D20-A33F-856BBB973FA4}" v="258" dt="2022-04-09T03:39:42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1" autoAdjust="0"/>
    <p:restoredTop sz="81904" autoAdjust="0"/>
  </p:normalViewPr>
  <p:slideViewPr>
    <p:cSldViewPr snapToGrid="0">
      <p:cViewPr varScale="1">
        <p:scale>
          <a:sx n="93" d="100"/>
          <a:sy n="93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Clouse" userId="60190519-0423-46ec-ac65-f82d83ecfd9c" providerId="ADAL" clId="{A79DE200-23A6-4D20-A33F-856BBB973FA4}"/>
    <pc:docChg chg="undo custSel addSld delSld modSld modMainMaster">
      <pc:chgData name="Nathan Clouse" userId="60190519-0423-46ec-ac65-f82d83ecfd9c" providerId="ADAL" clId="{A79DE200-23A6-4D20-A33F-856BBB973FA4}" dt="2022-04-09T18:11:25.711" v="3221" actId="478"/>
      <pc:docMkLst>
        <pc:docMk/>
      </pc:docMkLst>
      <pc:sldChg chg="addSp modSp mod modAnim">
        <pc:chgData name="Nathan Clouse" userId="60190519-0423-46ec-ac65-f82d83ecfd9c" providerId="ADAL" clId="{A79DE200-23A6-4D20-A33F-856BBB973FA4}" dt="2022-04-09T02:32:10.318" v="2692"/>
        <pc:sldMkLst>
          <pc:docMk/>
          <pc:sldMk cId="1893608533" sldId="256"/>
        </pc:sldMkLst>
        <pc:spChg chg="mod">
          <ac:chgData name="Nathan Clouse" userId="60190519-0423-46ec-ac65-f82d83ecfd9c" providerId="ADAL" clId="{A79DE200-23A6-4D20-A33F-856BBB973FA4}" dt="2022-04-09T01:18:58.612" v="2471" actId="20577"/>
          <ac:spMkLst>
            <pc:docMk/>
            <pc:sldMk cId="1893608533" sldId="256"/>
            <ac:spMk id="2" creationId="{FD37B8C7-B303-4CDA-B32C-FE5FCA0EE8AB}"/>
          </ac:spMkLst>
        </pc:spChg>
        <pc:spChg chg="mod">
          <ac:chgData name="Nathan Clouse" userId="60190519-0423-46ec-ac65-f82d83ecfd9c" providerId="ADAL" clId="{A79DE200-23A6-4D20-A33F-856BBB973FA4}" dt="2022-04-09T01:18:54.742" v="2464"/>
          <ac:spMkLst>
            <pc:docMk/>
            <pc:sldMk cId="1893608533" sldId="256"/>
            <ac:spMk id="3" creationId="{24013B1B-28AC-4D58-AF0E-6BB6251F5E1E}"/>
          </ac:spMkLst>
        </pc:spChg>
        <pc:spChg chg="mod">
          <ac:chgData name="Nathan Clouse" userId="60190519-0423-46ec-ac65-f82d83ecfd9c" providerId="ADAL" clId="{A79DE200-23A6-4D20-A33F-856BBB973FA4}" dt="2022-04-09T01:19:01.076" v="2475" actId="20577"/>
          <ac:spMkLst>
            <pc:docMk/>
            <pc:sldMk cId="1893608533" sldId="256"/>
            <ac:spMk id="4" creationId="{18F955E7-C781-4D86-BD7C-C7A692F83E43}"/>
          </ac:spMkLst>
        </pc:spChg>
        <pc:spChg chg="add mod">
          <ac:chgData name="Nathan Clouse" userId="60190519-0423-46ec-ac65-f82d83ecfd9c" providerId="ADAL" clId="{A79DE200-23A6-4D20-A33F-856BBB973FA4}" dt="2022-04-09T01:20:10.940" v="2484" actId="207"/>
          <ac:spMkLst>
            <pc:docMk/>
            <pc:sldMk cId="1893608533" sldId="256"/>
            <ac:spMk id="7" creationId="{582B131F-09C5-4A7B-9760-80DDB54CA01D}"/>
          </ac:spMkLst>
        </pc:spChg>
      </pc:sldChg>
      <pc:sldChg chg="addSp delSp modSp del mod chgLayout">
        <pc:chgData name="Nathan Clouse" userId="60190519-0423-46ec-ac65-f82d83ecfd9c" providerId="ADAL" clId="{A79DE200-23A6-4D20-A33F-856BBB973FA4}" dt="2022-04-09T01:33:17.592" v="2677" actId="47"/>
        <pc:sldMkLst>
          <pc:docMk/>
          <pc:sldMk cId="569974431" sldId="257"/>
        </pc:sldMkLst>
        <pc:spChg chg="add mod ord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2" creationId="{A5DDBAA1-7B34-4BB9-95C6-2B6FAD31EBD7}"/>
          </ac:spMkLst>
        </pc:spChg>
        <pc:spChg chg="del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3" creationId="{7DCF3722-E46C-4336-89C7-C01439E3083E}"/>
          </ac:spMkLst>
        </pc:spChg>
        <pc:spChg chg="del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4" creationId="{9EA88103-0855-4934-A4DD-C7CA04B6F1C3}"/>
          </ac:spMkLst>
        </pc:spChg>
        <pc:spChg chg="del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5" creationId="{26E0A105-6FC2-4076-892E-ADFB197FB53C}"/>
          </ac:spMkLst>
        </pc:spChg>
        <pc:spChg chg="add mod ord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9" creationId="{6D2A2248-F427-40CB-9B00-D90B01642C51}"/>
          </ac:spMkLst>
        </pc:spChg>
        <pc:spChg chg="add mod ord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10" creationId="{D5ADAFF0-40B2-480A-9DBB-61C6886BD68B}"/>
          </ac:spMkLst>
        </pc:spChg>
        <pc:spChg chg="mod ord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11" creationId="{25F599D4-34C0-4B4D-A0F4-4FA4D10F80E2}"/>
          </ac:spMkLst>
        </pc:spChg>
        <pc:spChg chg="mod ord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12" creationId="{DA85823F-2A3D-4347-A479-4E0B20384F65}"/>
          </ac:spMkLst>
        </pc:spChg>
        <pc:spChg chg="add mod ord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13" creationId="{7D8A819C-B019-450E-9423-99F7E2FDD602}"/>
          </ac:spMkLst>
        </pc:spChg>
        <pc:spChg chg="del">
          <ac:chgData name="Nathan Clouse" userId="60190519-0423-46ec-ac65-f82d83ecfd9c" providerId="ADAL" clId="{A79DE200-23A6-4D20-A33F-856BBB973FA4}" dt="2022-04-07T20:49:20.629" v="1645" actId="700"/>
          <ac:spMkLst>
            <pc:docMk/>
            <pc:sldMk cId="569974431" sldId="257"/>
            <ac:spMk id="15" creationId="{A3880D21-8EEF-43E6-83A2-6B9F794801F6}"/>
          </ac:spMkLst>
        </pc:spChg>
      </pc:sldChg>
      <pc:sldChg chg="del">
        <pc:chgData name="Nathan Clouse" userId="60190519-0423-46ec-ac65-f82d83ecfd9c" providerId="ADAL" clId="{A79DE200-23A6-4D20-A33F-856BBB973FA4}" dt="2022-04-09T01:33:20.452" v="2678" actId="47"/>
        <pc:sldMkLst>
          <pc:docMk/>
          <pc:sldMk cId="98051238" sldId="258"/>
        </pc:sldMkLst>
      </pc:sldChg>
      <pc:sldChg chg="del">
        <pc:chgData name="Nathan Clouse" userId="60190519-0423-46ec-ac65-f82d83ecfd9c" providerId="ADAL" clId="{A79DE200-23A6-4D20-A33F-856BBB973FA4}" dt="2022-04-09T01:33:23.609" v="2681" actId="47"/>
        <pc:sldMkLst>
          <pc:docMk/>
          <pc:sldMk cId="411766069" sldId="259"/>
        </pc:sldMkLst>
      </pc:sldChg>
      <pc:sldChg chg="del">
        <pc:chgData name="Nathan Clouse" userId="60190519-0423-46ec-ac65-f82d83ecfd9c" providerId="ADAL" clId="{A79DE200-23A6-4D20-A33F-856BBB973FA4}" dt="2022-04-09T01:33:24.482" v="2682" actId="47"/>
        <pc:sldMkLst>
          <pc:docMk/>
          <pc:sldMk cId="97617104" sldId="260"/>
        </pc:sldMkLst>
      </pc:sldChg>
      <pc:sldChg chg="addSp delSp modSp mod modTransition addAnim delAnim modAnim">
        <pc:chgData name="Nathan Clouse" userId="60190519-0423-46ec-ac65-f82d83ecfd9c" providerId="ADAL" clId="{A79DE200-23A6-4D20-A33F-856BBB973FA4}" dt="2022-04-09T18:11:25.711" v="3221" actId="478"/>
        <pc:sldMkLst>
          <pc:docMk/>
          <pc:sldMk cId="267854543" sldId="261"/>
        </pc:sldMkLst>
        <pc:spChg chg="add del mod ord">
          <ac:chgData name="Nathan Clouse" userId="60190519-0423-46ec-ac65-f82d83ecfd9c" providerId="ADAL" clId="{A79DE200-23A6-4D20-A33F-856BBB973FA4}" dt="2022-04-09T18:11:25.253" v="3220" actId="11529"/>
          <ac:spMkLst>
            <pc:docMk/>
            <pc:sldMk cId="267854543" sldId="261"/>
            <ac:spMk id="3" creationId="{5A40F99F-6D69-41A8-91B7-C80471CD1471}"/>
          </ac:spMkLst>
        </pc:spChg>
        <pc:spChg chg="add mod">
          <ac:chgData name="Nathan Clouse" userId="60190519-0423-46ec-ac65-f82d83ecfd9c" providerId="ADAL" clId="{A79DE200-23A6-4D20-A33F-856BBB973FA4}" dt="2022-04-07T22:36:35.098" v="1756" actId="255"/>
          <ac:spMkLst>
            <pc:docMk/>
            <pc:sldMk cId="267854543" sldId="261"/>
            <ac:spMk id="5" creationId="{8B898B12-BECB-4B7C-A316-8BBDEA29D659}"/>
          </ac:spMkLst>
        </pc:spChg>
        <pc:picChg chg="add mod">
          <ac:chgData name="Nathan Clouse" userId="60190519-0423-46ec-ac65-f82d83ecfd9c" providerId="ADAL" clId="{A79DE200-23A6-4D20-A33F-856BBB973FA4}" dt="2022-04-07T22:34:25.437" v="1746"/>
          <ac:picMkLst>
            <pc:docMk/>
            <pc:sldMk cId="267854543" sldId="261"/>
            <ac:picMk id="3" creationId="{A0079CD3-F6BA-4A57-AC87-E09B415D5049}"/>
          </ac:picMkLst>
        </pc:picChg>
        <pc:picChg chg="add del mod">
          <ac:chgData name="Nathan Clouse" userId="60190519-0423-46ec-ac65-f82d83ecfd9c" providerId="ADAL" clId="{A79DE200-23A6-4D20-A33F-856BBB973FA4}" dt="2022-04-09T18:11:25.711" v="3221" actId="478"/>
          <ac:picMkLst>
            <pc:docMk/>
            <pc:sldMk cId="267854543" sldId="261"/>
            <ac:picMk id="4" creationId="{56F002FE-E97C-40D7-9C34-C4B5D082A4E5}"/>
          </ac:picMkLst>
        </pc:picChg>
      </pc:sldChg>
      <pc:sldChg chg="del">
        <pc:chgData name="Nathan Clouse" userId="60190519-0423-46ec-ac65-f82d83ecfd9c" providerId="ADAL" clId="{A79DE200-23A6-4D20-A33F-856BBB973FA4}" dt="2022-04-09T01:33:21.283" v="2679" actId="47"/>
        <pc:sldMkLst>
          <pc:docMk/>
          <pc:sldMk cId="1570069322" sldId="262"/>
        </pc:sldMkLst>
      </pc:sldChg>
      <pc:sldChg chg="del">
        <pc:chgData name="Nathan Clouse" userId="60190519-0423-46ec-ac65-f82d83ecfd9c" providerId="ADAL" clId="{A79DE200-23A6-4D20-A33F-856BBB973FA4}" dt="2022-04-09T01:33:22.744" v="2680" actId="47"/>
        <pc:sldMkLst>
          <pc:docMk/>
          <pc:sldMk cId="3208847769" sldId="263"/>
        </pc:sldMkLst>
      </pc:sldChg>
      <pc:sldChg chg="del">
        <pc:chgData name="Nathan Clouse" userId="60190519-0423-46ec-ac65-f82d83ecfd9c" providerId="ADAL" clId="{A79DE200-23A6-4D20-A33F-856BBB973FA4}" dt="2022-04-09T01:33:25.674" v="2683" actId="47"/>
        <pc:sldMkLst>
          <pc:docMk/>
          <pc:sldMk cId="4139883850" sldId="264"/>
        </pc:sldMkLst>
      </pc:sldChg>
      <pc:sldChg chg="modSp mod modTransition">
        <pc:chgData name="Nathan Clouse" userId="60190519-0423-46ec-ac65-f82d83ecfd9c" providerId="ADAL" clId="{A79DE200-23A6-4D20-A33F-856BBB973FA4}" dt="2022-04-09T03:29:12.167" v="2968"/>
        <pc:sldMkLst>
          <pc:docMk/>
          <pc:sldMk cId="690137869" sldId="265"/>
        </pc:sldMkLst>
        <pc:spChg chg="mod">
          <ac:chgData name="Nathan Clouse" userId="60190519-0423-46ec-ac65-f82d83ecfd9c" providerId="ADAL" clId="{A79DE200-23A6-4D20-A33F-856BBB973FA4}" dt="2022-04-07T23:41:07.671" v="1783" actId="20577"/>
          <ac:spMkLst>
            <pc:docMk/>
            <pc:sldMk cId="690137869" sldId="265"/>
            <ac:spMk id="5" creationId="{4E4588BC-FB36-4994-B596-7F6089C3EC3E}"/>
          </ac:spMkLst>
        </pc:spChg>
      </pc:sldChg>
      <pc:sldChg chg="addSp delSp modSp mod modClrScheme chgLayout">
        <pc:chgData name="Nathan Clouse" userId="60190519-0423-46ec-ac65-f82d83ecfd9c" providerId="ADAL" clId="{A79DE200-23A6-4D20-A33F-856BBB973FA4}" dt="2022-04-09T01:17:19.525" v="2462" actId="20577"/>
        <pc:sldMkLst>
          <pc:docMk/>
          <pc:sldMk cId="2753494196" sldId="266"/>
        </pc:sldMkLst>
        <pc:spChg chg="del">
          <ac:chgData name="Nathan Clouse" userId="60190519-0423-46ec-ac65-f82d83ecfd9c" providerId="ADAL" clId="{A79DE200-23A6-4D20-A33F-856BBB973FA4}" dt="2022-04-07T20:15:47.154" v="0" actId="700"/>
          <ac:spMkLst>
            <pc:docMk/>
            <pc:sldMk cId="2753494196" sldId="266"/>
            <ac:spMk id="2" creationId="{2E1ECDE7-E6C4-4ECD-A1B3-FBCBBA1C9637}"/>
          </ac:spMkLst>
        </pc:spChg>
        <pc:spChg chg="del mod ord">
          <ac:chgData name="Nathan Clouse" userId="60190519-0423-46ec-ac65-f82d83ecfd9c" providerId="ADAL" clId="{A79DE200-23A6-4D20-A33F-856BBB973FA4}" dt="2022-04-07T20:15:47.154" v="0" actId="700"/>
          <ac:spMkLst>
            <pc:docMk/>
            <pc:sldMk cId="2753494196" sldId="266"/>
            <ac:spMk id="3" creationId="{51D97990-9543-4A27-AA0F-7B5ADEA229F8}"/>
          </ac:spMkLst>
        </pc:spChg>
        <pc:spChg chg="add del mod ord">
          <ac:chgData name="Nathan Clouse" userId="60190519-0423-46ec-ac65-f82d83ecfd9c" providerId="ADAL" clId="{A79DE200-23A6-4D20-A33F-856BBB973FA4}" dt="2022-04-07T20:15:55.849" v="1" actId="700"/>
          <ac:spMkLst>
            <pc:docMk/>
            <pc:sldMk cId="2753494196" sldId="266"/>
            <ac:spMk id="6" creationId="{9F77B289-AE18-4659-B160-66C890CABDF0}"/>
          </ac:spMkLst>
        </pc:spChg>
        <pc:spChg chg="add del mod ord">
          <ac:chgData name="Nathan Clouse" userId="60190519-0423-46ec-ac65-f82d83ecfd9c" providerId="ADAL" clId="{A79DE200-23A6-4D20-A33F-856BBB973FA4}" dt="2022-04-07T20:15:55.849" v="1" actId="700"/>
          <ac:spMkLst>
            <pc:docMk/>
            <pc:sldMk cId="2753494196" sldId="266"/>
            <ac:spMk id="7" creationId="{B1CE9A53-8626-4F80-8AF9-24B87C805AD4}"/>
          </ac:spMkLst>
        </pc:spChg>
        <pc:spChg chg="add del mod ord">
          <ac:chgData name="Nathan Clouse" userId="60190519-0423-46ec-ac65-f82d83ecfd9c" providerId="ADAL" clId="{A79DE200-23A6-4D20-A33F-856BBB973FA4}" dt="2022-04-07T20:15:55.849" v="1" actId="700"/>
          <ac:spMkLst>
            <pc:docMk/>
            <pc:sldMk cId="2753494196" sldId="266"/>
            <ac:spMk id="8" creationId="{82A752D9-48B8-4830-9F99-7577AA3884F3}"/>
          </ac:spMkLst>
        </pc:spChg>
        <pc:spChg chg="add del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9" creationId="{EAF5BF35-90CF-493C-8E43-B76589FBD934}"/>
          </ac:spMkLst>
        </pc:spChg>
        <pc:spChg chg="add del mod ord">
          <ac:chgData name="Nathan Clouse" userId="60190519-0423-46ec-ac65-f82d83ecfd9c" providerId="ADAL" clId="{A79DE200-23A6-4D20-A33F-856BBB973FA4}" dt="2022-04-09T01:17:16.125" v="2454" actId="478"/>
          <ac:spMkLst>
            <pc:docMk/>
            <pc:sldMk cId="2753494196" sldId="266"/>
            <ac:spMk id="10" creationId="{25D13826-E336-45E4-8DDC-0772C5E7DD1C}"/>
          </ac:spMkLst>
        </pc:spChg>
        <pc:spChg chg="add del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0" creationId="{5B460800-40A8-4EEC-9598-92ECBB52BD45}"/>
          </ac:spMkLst>
        </pc:spChg>
        <pc:spChg chg="add del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1" creationId="{9D8C0568-F3F6-4567-931B-F7CEF99F4050}"/>
          </ac:spMkLst>
        </pc:spChg>
        <pc:spChg chg="add del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2" creationId="{F826CD31-5A2F-4EDA-AFD9-DA5D7C25560D}"/>
          </ac:spMkLst>
        </pc:spChg>
        <pc:spChg chg="add mod ord">
          <ac:chgData name="Nathan Clouse" userId="60190519-0423-46ec-ac65-f82d83ecfd9c" providerId="ADAL" clId="{A79DE200-23A6-4D20-A33F-856BBB973FA4}" dt="2022-04-09T01:17:19.525" v="2462" actId="20577"/>
          <ac:spMkLst>
            <pc:docMk/>
            <pc:sldMk cId="2753494196" sldId="266"/>
            <ac:spMk id="13" creationId="{08612F85-811B-4D14-8313-53D33AD31FBD}"/>
          </ac:spMkLst>
        </pc:spChg>
        <pc:spChg chg="add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4" creationId="{BD90CFED-53DA-4B96-950C-E0EAD85C757C}"/>
          </ac:spMkLst>
        </pc:spChg>
        <pc:spChg chg="add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5" creationId="{03CA8FE3-C8A7-40DB-90BE-186BFA7C1673}"/>
          </ac:spMkLst>
        </pc:spChg>
        <pc:spChg chg="add del mod ord">
          <ac:chgData name="Nathan Clouse" userId="60190519-0423-46ec-ac65-f82d83ecfd9c" providerId="ADAL" clId="{A79DE200-23A6-4D20-A33F-856BBB973FA4}" dt="2022-04-09T01:07:11.928" v="2425" actId="478"/>
          <ac:spMkLst>
            <pc:docMk/>
            <pc:sldMk cId="2753494196" sldId="266"/>
            <ac:spMk id="16" creationId="{377A6931-12BA-475E-B6D6-0BD63F2A3819}"/>
          </ac:spMkLst>
        </pc:spChg>
        <pc:spChg chg="add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7" creationId="{6436F316-C004-4FB8-B08D-586A97623EC4}"/>
          </ac:spMkLst>
        </pc:spChg>
        <pc:spChg chg="add mod ord">
          <ac:chgData name="Nathan Clouse" userId="60190519-0423-46ec-ac65-f82d83ecfd9c" providerId="ADAL" clId="{A79DE200-23A6-4D20-A33F-856BBB973FA4}" dt="2022-04-07T20:15:59.691" v="2" actId="700"/>
          <ac:spMkLst>
            <pc:docMk/>
            <pc:sldMk cId="2753494196" sldId="266"/>
            <ac:spMk id="18" creationId="{0121CE60-6CA5-4E35-8C61-659DC201E16F}"/>
          </ac:spMkLst>
        </pc:spChg>
        <pc:picChg chg="add mod ord">
          <ac:chgData name="Nathan Clouse" userId="60190519-0423-46ec-ac65-f82d83ecfd9c" providerId="ADAL" clId="{A79DE200-23A6-4D20-A33F-856BBB973FA4}" dt="2022-04-09T01:17:11.870" v="2453" actId="167"/>
          <ac:picMkLst>
            <pc:docMk/>
            <pc:sldMk cId="2753494196" sldId="266"/>
            <ac:picMk id="11" creationId="{7A9122CB-F356-40F5-B0B8-D1B2AF91F529}"/>
          </ac:picMkLst>
        </pc:picChg>
      </pc:sldChg>
      <pc:sldChg chg="addSp delSp modSp new mod modClrScheme chgLayout">
        <pc:chgData name="Nathan Clouse" userId="60190519-0423-46ec-ac65-f82d83ecfd9c" providerId="ADAL" clId="{A79DE200-23A6-4D20-A33F-856BBB973FA4}" dt="2022-04-09T03:35:29.523" v="3023" actId="20577"/>
        <pc:sldMkLst>
          <pc:docMk/>
          <pc:sldMk cId="598314254" sldId="267"/>
        </pc:sldMkLst>
        <pc:spChg chg="del mod ord">
          <ac:chgData name="Nathan Clouse" userId="60190519-0423-46ec-ac65-f82d83ecfd9c" providerId="ADAL" clId="{A79DE200-23A6-4D20-A33F-856BBB973FA4}" dt="2022-04-07T20:16:05.774" v="4" actId="700"/>
          <ac:spMkLst>
            <pc:docMk/>
            <pc:sldMk cId="598314254" sldId="267"/>
            <ac:spMk id="2" creationId="{6D307CF1-0242-4B47-B4B7-FE2348D130B8}"/>
          </ac:spMkLst>
        </pc:spChg>
        <pc:spChg chg="add del mod ord">
          <ac:chgData name="Nathan Clouse" userId="60190519-0423-46ec-ac65-f82d83ecfd9c" providerId="ADAL" clId="{A79DE200-23A6-4D20-A33F-856BBB973FA4}" dt="2022-04-07T20:16:13.232" v="5" actId="700"/>
          <ac:spMkLst>
            <pc:docMk/>
            <pc:sldMk cId="598314254" sldId="267"/>
            <ac:spMk id="3" creationId="{E758EAF5-D53E-4727-A2AF-748BA7426587}"/>
          </ac:spMkLst>
        </pc:spChg>
        <pc:spChg chg="add del mod ord">
          <ac:chgData name="Nathan Clouse" userId="60190519-0423-46ec-ac65-f82d83ecfd9c" providerId="ADAL" clId="{A79DE200-23A6-4D20-A33F-856BBB973FA4}" dt="2022-04-07T20:16:13.232" v="5" actId="700"/>
          <ac:spMkLst>
            <pc:docMk/>
            <pc:sldMk cId="598314254" sldId="267"/>
            <ac:spMk id="4" creationId="{F63EC3B2-6A38-4BFF-A319-44C9C4D7B309}"/>
          </ac:spMkLst>
        </pc:spChg>
        <pc:spChg chg="add del mod ord">
          <ac:chgData name="Nathan Clouse" userId="60190519-0423-46ec-ac65-f82d83ecfd9c" providerId="ADAL" clId="{A79DE200-23A6-4D20-A33F-856BBB973FA4}" dt="2022-04-07T20:16:13.232" v="5" actId="700"/>
          <ac:spMkLst>
            <pc:docMk/>
            <pc:sldMk cId="598314254" sldId="267"/>
            <ac:spMk id="5" creationId="{A1B51657-A790-4AF8-8370-3A1B344ABABB}"/>
          </ac:spMkLst>
        </pc:spChg>
        <pc:spChg chg="add del mod ord">
          <ac:chgData name="Nathan Clouse" userId="60190519-0423-46ec-ac65-f82d83ecfd9c" providerId="ADAL" clId="{A79DE200-23A6-4D20-A33F-856BBB973FA4}" dt="2022-04-07T20:16:54.763" v="6" actId="700"/>
          <ac:spMkLst>
            <pc:docMk/>
            <pc:sldMk cId="598314254" sldId="267"/>
            <ac:spMk id="6" creationId="{1DADE3C2-6DDF-4D0A-BEFA-6981BFDC4FCC}"/>
          </ac:spMkLst>
        </pc:spChg>
        <pc:spChg chg="add mod ord">
          <ac:chgData name="Nathan Clouse" userId="60190519-0423-46ec-ac65-f82d83ecfd9c" providerId="ADAL" clId="{A79DE200-23A6-4D20-A33F-856BBB973FA4}" dt="2022-04-09T01:08:31.868" v="2446" actId="167"/>
          <ac:spMkLst>
            <pc:docMk/>
            <pc:sldMk cId="598314254" sldId="267"/>
            <ac:spMk id="7" creationId="{CA044AC1-A813-4FDD-B43D-558F2C754ABA}"/>
          </ac:spMkLst>
        </pc:spChg>
        <pc:spChg chg="add del mod ord">
          <ac:chgData name="Nathan Clouse" userId="60190519-0423-46ec-ac65-f82d83ecfd9c" providerId="ADAL" clId="{A79DE200-23A6-4D20-A33F-856BBB973FA4}" dt="2022-04-07T20:16:54.763" v="6" actId="700"/>
          <ac:spMkLst>
            <pc:docMk/>
            <pc:sldMk cId="598314254" sldId="267"/>
            <ac:spMk id="7" creationId="{D04A2244-0996-4B1E-BA87-546C34D108EC}"/>
          </ac:spMkLst>
        </pc:spChg>
        <pc:spChg chg="add del mod ord">
          <ac:chgData name="Nathan Clouse" userId="60190519-0423-46ec-ac65-f82d83ecfd9c" providerId="ADAL" clId="{A79DE200-23A6-4D20-A33F-856BBB973FA4}" dt="2022-04-07T20:16:54.763" v="6" actId="700"/>
          <ac:spMkLst>
            <pc:docMk/>
            <pc:sldMk cId="598314254" sldId="267"/>
            <ac:spMk id="8" creationId="{13B052F9-99A8-4C35-8625-2D1F120A8A7D}"/>
          </ac:spMkLst>
        </pc:spChg>
        <pc:spChg chg="add del mod ord">
          <ac:chgData name="Nathan Clouse" userId="60190519-0423-46ec-ac65-f82d83ecfd9c" providerId="ADAL" clId="{A79DE200-23A6-4D20-A33F-856BBB973FA4}" dt="2022-04-07T20:16:54.763" v="6" actId="700"/>
          <ac:spMkLst>
            <pc:docMk/>
            <pc:sldMk cId="598314254" sldId="267"/>
            <ac:spMk id="9" creationId="{9B011D94-CB09-4AAC-8BA4-21702F15FF8D}"/>
          </ac:spMkLst>
        </pc:spChg>
        <pc:spChg chg="add del mod ord">
          <ac:chgData name="Nathan Clouse" userId="60190519-0423-46ec-ac65-f82d83ecfd9c" providerId="ADAL" clId="{A79DE200-23A6-4D20-A33F-856BBB973FA4}" dt="2022-04-07T20:16:54.763" v="6" actId="700"/>
          <ac:spMkLst>
            <pc:docMk/>
            <pc:sldMk cId="598314254" sldId="267"/>
            <ac:spMk id="10" creationId="{0BDD0EA9-B764-4845-A401-84BFE86E07D6}"/>
          </ac:spMkLst>
        </pc:spChg>
        <pc:spChg chg="add del mod ord">
          <ac:chgData name="Nathan Clouse" userId="60190519-0423-46ec-ac65-f82d83ecfd9c" providerId="ADAL" clId="{A79DE200-23A6-4D20-A33F-856BBB973FA4}" dt="2022-04-07T20:16:54.763" v="6" actId="700"/>
          <ac:spMkLst>
            <pc:docMk/>
            <pc:sldMk cId="598314254" sldId="267"/>
            <ac:spMk id="11" creationId="{3A1ADA47-5D57-4ADE-9F6F-644010B2E98D}"/>
          </ac:spMkLst>
        </pc:spChg>
        <pc:spChg chg="add del mod ord">
          <ac:chgData name="Nathan Clouse" userId="60190519-0423-46ec-ac65-f82d83ecfd9c" providerId="ADAL" clId="{A79DE200-23A6-4D20-A33F-856BBB973FA4}" dt="2022-04-07T20:16:58.254" v="7" actId="700"/>
          <ac:spMkLst>
            <pc:docMk/>
            <pc:sldMk cId="598314254" sldId="267"/>
            <ac:spMk id="12" creationId="{1EC98D06-8887-4F2F-A5B4-46A3E47CA8F9}"/>
          </ac:spMkLst>
        </pc:spChg>
        <pc:spChg chg="add del mod ord">
          <ac:chgData name="Nathan Clouse" userId="60190519-0423-46ec-ac65-f82d83ecfd9c" providerId="ADAL" clId="{A79DE200-23A6-4D20-A33F-856BBB973FA4}" dt="2022-04-07T20:16:58.254" v="7" actId="700"/>
          <ac:spMkLst>
            <pc:docMk/>
            <pc:sldMk cId="598314254" sldId="267"/>
            <ac:spMk id="13" creationId="{F1300F10-FDDC-4CB4-81E9-8782F2CBCDD2}"/>
          </ac:spMkLst>
        </pc:spChg>
        <pc:spChg chg="add del mod ord">
          <ac:chgData name="Nathan Clouse" userId="60190519-0423-46ec-ac65-f82d83ecfd9c" providerId="ADAL" clId="{A79DE200-23A6-4D20-A33F-856BBB973FA4}" dt="2022-04-07T20:16:58.254" v="7" actId="700"/>
          <ac:spMkLst>
            <pc:docMk/>
            <pc:sldMk cId="598314254" sldId="267"/>
            <ac:spMk id="14" creationId="{E2DE1019-629E-4C6D-8D9A-9FD7DA79019B}"/>
          </ac:spMkLst>
        </pc:spChg>
        <pc:spChg chg="add del mod ord">
          <ac:chgData name="Nathan Clouse" userId="60190519-0423-46ec-ac65-f82d83ecfd9c" providerId="ADAL" clId="{A79DE200-23A6-4D20-A33F-856BBB973FA4}" dt="2022-04-07T20:17:07.989" v="8" actId="700"/>
          <ac:spMkLst>
            <pc:docMk/>
            <pc:sldMk cId="598314254" sldId="267"/>
            <ac:spMk id="15" creationId="{C23E073C-0A21-40FC-B563-AAA462935D21}"/>
          </ac:spMkLst>
        </pc:spChg>
        <pc:spChg chg="add del mod ord">
          <ac:chgData name="Nathan Clouse" userId="60190519-0423-46ec-ac65-f82d83ecfd9c" providerId="ADAL" clId="{A79DE200-23A6-4D20-A33F-856BBB973FA4}" dt="2022-04-07T20:17:07.989" v="8" actId="700"/>
          <ac:spMkLst>
            <pc:docMk/>
            <pc:sldMk cId="598314254" sldId="267"/>
            <ac:spMk id="16" creationId="{943DCA1C-4E99-4947-B353-A84941185329}"/>
          </ac:spMkLst>
        </pc:spChg>
        <pc:spChg chg="add del mod ord">
          <ac:chgData name="Nathan Clouse" userId="60190519-0423-46ec-ac65-f82d83ecfd9c" providerId="ADAL" clId="{A79DE200-23A6-4D20-A33F-856BBB973FA4}" dt="2022-04-07T20:17:15.330" v="9" actId="700"/>
          <ac:spMkLst>
            <pc:docMk/>
            <pc:sldMk cId="598314254" sldId="267"/>
            <ac:spMk id="17" creationId="{B322F25F-70A6-48C3-A5B7-BEC1FCA14C69}"/>
          </ac:spMkLst>
        </pc:spChg>
        <pc:spChg chg="add del mod ord">
          <ac:chgData name="Nathan Clouse" userId="60190519-0423-46ec-ac65-f82d83ecfd9c" providerId="ADAL" clId="{A79DE200-23A6-4D20-A33F-856BBB973FA4}" dt="2022-04-07T20:17:15.330" v="9" actId="700"/>
          <ac:spMkLst>
            <pc:docMk/>
            <pc:sldMk cId="598314254" sldId="267"/>
            <ac:spMk id="18" creationId="{DCA16B55-5E9F-4763-ABE7-85D9948314ED}"/>
          </ac:spMkLst>
        </pc:spChg>
        <pc:spChg chg="add del mod ord">
          <ac:chgData name="Nathan Clouse" userId="60190519-0423-46ec-ac65-f82d83ecfd9c" providerId="ADAL" clId="{A79DE200-23A6-4D20-A33F-856BBB973FA4}" dt="2022-04-07T20:17:15.330" v="9" actId="700"/>
          <ac:spMkLst>
            <pc:docMk/>
            <pc:sldMk cId="598314254" sldId="267"/>
            <ac:spMk id="19" creationId="{45FA8675-4B16-44E2-B7C6-76F5D36655D7}"/>
          </ac:spMkLst>
        </pc:spChg>
        <pc:spChg chg="add del mod ord">
          <ac:chgData name="Nathan Clouse" userId="60190519-0423-46ec-ac65-f82d83ecfd9c" providerId="ADAL" clId="{A79DE200-23A6-4D20-A33F-856BBB973FA4}" dt="2022-04-07T20:17:15.330" v="9" actId="700"/>
          <ac:spMkLst>
            <pc:docMk/>
            <pc:sldMk cId="598314254" sldId="267"/>
            <ac:spMk id="20" creationId="{D03D9554-A55D-4799-B436-FD6D9B23754E}"/>
          </ac:spMkLst>
        </pc:spChg>
        <pc:spChg chg="add del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21" creationId="{964F93FC-EC21-494C-8E73-56833AA87835}"/>
          </ac:spMkLst>
        </pc:spChg>
        <pc:spChg chg="add del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22" creationId="{E17D9892-5CC0-4AAF-8AC2-8B0661E7B5E8}"/>
          </ac:spMkLst>
        </pc:spChg>
        <pc:spChg chg="add del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23" creationId="{A109A24E-32E7-4E67-AFDA-B65F5450CD06}"/>
          </ac:spMkLst>
        </pc:spChg>
        <pc:spChg chg="add del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24" creationId="{747E0787-6934-4ECC-9AEB-11C815D5478D}"/>
          </ac:spMkLst>
        </pc:spChg>
        <pc:spChg chg="add del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25" creationId="{C3B4A998-A90D-440A-B6A6-3424F65B4588}"/>
          </ac:spMkLst>
        </pc:spChg>
        <pc:spChg chg="add del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26" creationId="{67EEEAFB-FA2B-4C18-A6D3-E4EF9850525C}"/>
          </ac:spMkLst>
        </pc:spChg>
        <pc:spChg chg="add mod ord">
          <ac:chgData name="Nathan Clouse" userId="60190519-0423-46ec-ac65-f82d83ecfd9c" providerId="ADAL" clId="{A79DE200-23A6-4D20-A33F-856BBB973FA4}" dt="2022-04-08T00:18:48.359" v="1934" actId="20577"/>
          <ac:spMkLst>
            <pc:docMk/>
            <pc:sldMk cId="598314254" sldId="267"/>
            <ac:spMk id="27" creationId="{7B6C117A-7AFE-4B8D-820C-0D573594F2AD}"/>
          </ac:spMkLst>
        </pc:spChg>
        <pc:spChg chg="add mod ord">
          <ac:chgData name="Nathan Clouse" userId="60190519-0423-46ec-ac65-f82d83ecfd9c" providerId="ADAL" clId="{A79DE200-23A6-4D20-A33F-856BBB973FA4}" dt="2022-04-09T03:35:29.523" v="3023" actId="20577"/>
          <ac:spMkLst>
            <pc:docMk/>
            <pc:sldMk cId="598314254" sldId="267"/>
            <ac:spMk id="28" creationId="{58768DDD-B75E-4FF4-945D-97B9608AAC23}"/>
          </ac:spMkLst>
        </pc:spChg>
        <pc:spChg chg="add del mod ord">
          <ac:chgData name="Nathan Clouse" userId="60190519-0423-46ec-ac65-f82d83ecfd9c" providerId="ADAL" clId="{A79DE200-23A6-4D20-A33F-856BBB973FA4}" dt="2022-04-07T20:51:31.876" v="1646"/>
          <ac:spMkLst>
            <pc:docMk/>
            <pc:sldMk cId="598314254" sldId="267"/>
            <ac:spMk id="29" creationId="{AFFB3753-59D7-471C-A905-E7A44FA28F83}"/>
          </ac:spMkLst>
        </pc:spChg>
        <pc:spChg chg="add mod ord">
          <ac:chgData name="Nathan Clouse" userId="60190519-0423-46ec-ac65-f82d83ecfd9c" providerId="ADAL" clId="{A79DE200-23A6-4D20-A33F-856BBB973FA4}" dt="2022-04-07T20:17:31.608" v="10" actId="700"/>
          <ac:spMkLst>
            <pc:docMk/>
            <pc:sldMk cId="598314254" sldId="267"/>
            <ac:spMk id="30" creationId="{CEA39AD7-6AEB-4575-8F81-51F7A6846485}"/>
          </ac:spMkLst>
        </pc:spChg>
        <pc:picChg chg="add mod">
          <ac:chgData name="Nathan Clouse" userId="60190519-0423-46ec-ac65-f82d83ecfd9c" providerId="ADAL" clId="{A79DE200-23A6-4D20-A33F-856BBB973FA4}" dt="2022-04-09T01:29:06.028" v="2665"/>
          <ac:picMkLst>
            <pc:docMk/>
            <pc:sldMk cId="598314254" sldId="267"/>
            <ac:picMk id="32" creationId="{13D2821E-F80D-4F8F-8FF9-17B59C481137}"/>
          </ac:picMkLst>
        </pc:picChg>
        <pc:picChg chg="add mod">
          <ac:chgData name="Nathan Clouse" userId="60190519-0423-46ec-ac65-f82d83ecfd9c" providerId="ADAL" clId="{A79DE200-23A6-4D20-A33F-856BBB973FA4}" dt="2022-04-09T00:53:44.807" v="2289" actId="1076"/>
          <ac:picMkLst>
            <pc:docMk/>
            <pc:sldMk cId="598314254" sldId="267"/>
            <ac:picMk id="3074" creationId="{31F2B7A1-7115-455E-82DA-DB3251C19988}"/>
          </ac:picMkLst>
        </pc:picChg>
      </pc:sldChg>
      <pc:sldChg chg="addSp delSp modSp new mod modClrScheme chgLayout">
        <pc:chgData name="Nathan Clouse" userId="60190519-0423-46ec-ac65-f82d83ecfd9c" providerId="ADAL" clId="{A79DE200-23A6-4D20-A33F-856BBB973FA4}" dt="2022-04-09T03:36:27.890" v="3042" actId="20577"/>
        <pc:sldMkLst>
          <pc:docMk/>
          <pc:sldMk cId="578625924" sldId="268"/>
        </pc:sldMkLst>
        <pc:spChg chg="del mod ord">
          <ac:chgData name="Nathan Clouse" userId="60190519-0423-46ec-ac65-f82d83ecfd9c" providerId="ADAL" clId="{A79DE200-23A6-4D20-A33F-856BBB973FA4}" dt="2022-04-07T20:20:53.984" v="169" actId="700"/>
          <ac:spMkLst>
            <pc:docMk/>
            <pc:sldMk cId="578625924" sldId="268"/>
            <ac:spMk id="2" creationId="{3FFA61ED-CC96-4C71-A387-6B72215A2508}"/>
          </ac:spMkLst>
        </pc:spChg>
        <pc:spChg chg="mod ord">
          <ac:chgData name="Nathan Clouse" userId="60190519-0423-46ec-ac65-f82d83ecfd9c" providerId="ADAL" clId="{A79DE200-23A6-4D20-A33F-856BBB973FA4}" dt="2022-04-07T20:20:53.984" v="169" actId="700"/>
          <ac:spMkLst>
            <pc:docMk/>
            <pc:sldMk cId="578625924" sldId="268"/>
            <ac:spMk id="3" creationId="{3E0E8360-E609-4B4A-92E7-9C6D9578D50D}"/>
          </ac:spMkLst>
        </pc:spChg>
        <pc:spChg chg="mod ord">
          <ac:chgData name="Nathan Clouse" userId="60190519-0423-46ec-ac65-f82d83ecfd9c" providerId="ADAL" clId="{A79DE200-23A6-4D20-A33F-856BBB973FA4}" dt="2022-04-07T20:20:53.984" v="169" actId="700"/>
          <ac:spMkLst>
            <pc:docMk/>
            <pc:sldMk cId="578625924" sldId="268"/>
            <ac:spMk id="4" creationId="{941373B7-FB22-446B-A4FA-45510C8D0F4E}"/>
          </ac:spMkLst>
        </pc:spChg>
        <pc:spChg chg="del mod ord">
          <ac:chgData name="Nathan Clouse" userId="60190519-0423-46ec-ac65-f82d83ecfd9c" providerId="ADAL" clId="{A79DE200-23A6-4D20-A33F-856BBB973FA4}" dt="2022-04-07T20:20:53.984" v="169" actId="700"/>
          <ac:spMkLst>
            <pc:docMk/>
            <pc:sldMk cId="578625924" sldId="268"/>
            <ac:spMk id="5" creationId="{166D44B8-3249-438E-8706-149E114DE95F}"/>
          </ac:spMkLst>
        </pc:spChg>
        <pc:spChg chg="del mod ord">
          <ac:chgData name="Nathan Clouse" userId="60190519-0423-46ec-ac65-f82d83ecfd9c" providerId="ADAL" clId="{A79DE200-23A6-4D20-A33F-856BBB973FA4}" dt="2022-04-07T20:20:53.984" v="169" actId="700"/>
          <ac:spMkLst>
            <pc:docMk/>
            <pc:sldMk cId="578625924" sldId="268"/>
            <ac:spMk id="6" creationId="{D96266F3-6F3B-497B-B3CB-259FE686A71B}"/>
          </ac:spMkLst>
        </pc:spChg>
        <pc:spChg chg="del mod ord">
          <ac:chgData name="Nathan Clouse" userId="60190519-0423-46ec-ac65-f82d83ecfd9c" providerId="ADAL" clId="{A79DE200-23A6-4D20-A33F-856BBB973FA4}" dt="2022-04-07T20:20:53.984" v="169" actId="700"/>
          <ac:spMkLst>
            <pc:docMk/>
            <pc:sldMk cId="578625924" sldId="268"/>
            <ac:spMk id="7" creationId="{9C854040-CB61-4E89-96E6-FC1C7B9157B9}"/>
          </ac:spMkLst>
        </pc:spChg>
        <pc:spChg chg="add mod ord">
          <ac:chgData name="Nathan Clouse" userId="60190519-0423-46ec-ac65-f82d83ecfd9c" providerId="ADAL" clId="{A79DE200-23A6-4D20-A33F-856BBB973FA4}" dt="2022-04-07T20:26:27.628" v="791" actId="20577"/>
          <ac:spMkLst>
            <pc:docMk/>
            <pc:sldMk cId="578625924" sldId="268"/>
            <ac:spMk id="8" creationId="{F148CFF1-1B2B-4A75-B95C-1D4D3426D0F0}"/>
          </ac:spMkLst>
        </pc:spChg>
        <pc:spChg chg="add mod ord">
          <ac:chgData name="Nathan Clouse" userId="60190519-0423-46ec-ac65-f82d83ecfd9c" providerId="ADAL" clId="{A79DE200-23A6-4D20-A33F-856BBB973FA4}" dt="2022-04-07T20:24:17.021" v="566" actId="20577"/>
          <ac:spMkLst>
            <pc:docMk/>
            <pc:sldMk cId="578625924" sldId="268"/>
            <ac:spMk id="9" creationId="{A8A10844-CF5F-47D6-BBF1-CCF01251A236}"/>
          </ac:spMkLst>
        </pc:spChg>
        <pc:spChg chg="add mod ord">
          <ac:chgData name="Nathan Clouse" userId="60190519-0423-46ec-ac65-f82d83ecfd9c" providerId="ADAL" clId="{A79DE200-23A6-4D20-A33F-856BBB973FA4}" dt="2022-04-07T20:21:26.045" v="242" actId="20577"/>
          <ac:spMkLst>
            <pc:docMk/>
            <pc:sldMk cId="578625924" sldId="268"/>
            <ac:spMk id="10" creationId="{5275CAEB-E708-4AB1-9725-33AFE2371C84}"/>
          </ac:spMkLst>
        </pc:spChg>
        <pc:spChg chg="add del mod">
          <ac:chgData name="Nathan Clouse" userId="60190519-0423-46ec-ac65-f82d83ecfd9c" providerId="ADAL" clId="{A79DE200-23A6-4D20-A33F-856BBB973FA4}" dt="2022-04-09T01:08:24.943" v="2442"/>
          <ac:spMkLst>
            <pc:docMk/>
            <pc:sldMk cId="578625924" sldId="268"/>
            <ac:spMk id="11" creationId="{17DF8AA0-6952-4856-B205-54C99F68DC29}"/>
          </ac:spMkLst>
        </pc:spChg>
        <pc:spChg chg="add del mod ord">
          <ac:chgData name="Nathan Clouse" userId="60190519-0423-46ec-ac65-f82d83ecfd9c" providerId="ADAL" clId="{A79DE200-23A6-4D20-A33F-856BBB973FA4}" dt="2022-04-07T20:53:09.073" v="1651"/>
          <ac:spMkLst>
            <pc:docMk/>
            <pc:sldMk cId="578625924" sldId="268"/>
            <ac:spMk id="11" creationId="{BA11FDCD-583B-4371-9D9A-AA34122E5F69}"/>
          </ac:spMkLst>
        </pc:spChg>
        <pc:spChg chg="add mod ord">
          <ac:chgData name="Nathan Clouse" userId="60190519-0423-46ec-ac65-f82d83ecfd9c" providerId="ADAL" clId="{A79DE200-23A6-4D20-A33F-856BBB973FA4}" dt="2022-04-09T03:36:27.890" v="3042" actId="20577"/>
          <ac:spMkLst>
            <pc:docMk/>
            <pc:sldMk cId="578625924" sldId="268"/>
            <ac:spMk id="12" creationId="{70522A76-F202-4729-8AEE-9F4C7A884535}"/>
          </ac:spMkLst>
        </pc:spChg>
        <pc:spChg chg="add mod ord">
          <ac:chgData name="Nathan Clouse" userId="60190519-0423-46ec-ac65-f82d83ecfd9c" providerId="ADAL" clId="{A79DE200-23A6-4D20-A33F-856BBB973FA4}" dt="2022-04-07T20:21:22.197" v="239" actId="20577"/>
          <ac:spMkLst>
            <pc:docMk/>
            <pc:sldMk cId="578625924" sldId="268"/>
            <ac:spMk id="13" creationId="{B33268F9-A54A-469D-85DB-0EC39E462D9A}"/>
          </ac:spMkLst>
        </pc:spChg>
        <pc:spChg chg="add mod ord">
          <ac:chgData name="Nathan Clouse" userId="60190519-0423-46ec-ac65-f82d83ecfd9c" providerId="ADAL" clId="{A79DE200-23A6-4D20-A33F-856BBB973FA4}" dt="2022-04-09T01:08:27.015" v="2444" actId="167"/>
          <ac:spMkLst>
            <pc:docMk/>
            <pc:sldMk cId="578625924" sldId="268"/>
            <ac:spMk id="14" creationId="{86E9F140-C763-4A1F-8909-9F6834E58194}"/>
          </ac:spMkLst>
        </pc:spChg>
        <pc:picChg chg="add mod ord">
          <ac:chgData name="Nathan Clouse" userId="60190519-0423-46ec-ac65-f82d83ecfd9c" providerId="ADAL" clId="{A79DE200-23A6-4D20-A33F-856BBB973FA4}" dt="2022-04-09T02:50:47.199" v="2696" actId="167"/>
          <ac:picMkLst>
            <pc:docMk/>
            <pc:sldMk cId="578625924" sldId="268"/>
            <ac:picMk id="16" creationId="{E12F9974-FFDF-48E2-87BF-A658F27093A0}"/>
          </ac:picMkLst>
        </pc:picChg>
        <pc:picChg chg="add del mod">
          <ac:chgData name="Nathan Clouse" userId="60190519-0423-46ec-ac65-f82d83ecfd9c" providerId="ADAL" clId="{A79DE200-23A6-4D20-A33F-856BBB973FA4}" dt="2022-04-07T20:27:31.343" v="793"/>
          <ac:picMkLst>
            <pc:docMk/>
            <pc:sldMk cId="578625924" sldId="268"/>
            <ac:picMk id="1026" creationId="{6A13924C-0592-4379-8042-775A99E3FC4F}"/>
          </ac:picMkLst>
        </pc:picChg>
        <pc:picChg chg="add del mod">
          <ac:chgData name="Nathan Clouse" userId="60190519-0423-46ec-ac65-f82d83ecfd9c" providerId="ADAL" clId="{A79DE200-23A6-4D20-A33F-856BBB973FA4}" dt="2022-04-07T20:28:16.965" v="796"/>
          <ac:picMkLst>
            <pc:docMk/>
            <pc:sldMk cId="578625924" sldId="268"/>
            <ac:picMk id="1028" creationId="{B024BCD8-506E-49F8-B839-5E021001833D}"/>
          </ac:picMkLst>
        </pc:picChg>
      </pc:sldChg>
      <pc:sldChg chg="addSp delSp modSp new mod modClrScheme modAnim chgLayout">
        <pc:chgData name="Nathan Clouse" userId="60190519-0423-46ec-ac65-f82d83ecfd9c" providerId="ADAL" clId="{A79DE200-23A6-4D20-A33F-856BBB973FA4}" dt="2022-04-09T03:39:51.473" v="3111" actId="1035"/>
        <pc:sldMkLst>
          <pc:docMk/>
          <pc:sldMk cId="512653975" sldId="269"/>
        </pc:sldMkLst>
        <pc:spChg chg="add mod">
          <ac:chgData name="Nathan Clouse" userId="60190519-0423-46ec-ac65-f82d83ecfd9c" providerId="ADAL" clId="{A79DE200-23A6-4D20-A33F-856BBB973FA4}" dt="2022-04-09T03:37:24.063" v="3046" actId="1076"/>
          <ac:spMkLst>
            <pc:docMk/>
            <pc:sldMk cId="512653975" sldId="269"/>
            <ac:spMk id="2" creationId="{822AEE2A-4AE1-482D-B672-0F5E90423D3B}"/>
          </ac:spMkLst>
        </pc:spChg>
        <pc:spChg chg="del mod ord">
          <ac:chgData name="Nathan Clouse" userId="60190519-0423-46ec-ac65-f82d83ecfd9c" providerId="ADAL" clId="{A79DE200-23A6-4D20-A33F-856BBB973FA4}" dt="2022-04-07T20:29:10.108" v="819" actId="700"/>
          <ac:spMkLst>
            <pc:docMk/>
            <pc:sldMk cId="512653975" sldId="269"/>
            <ac:spMk id="2" creationId="{96FA045C-F482-4D8F-9270-FF017F83E07C}"/>
          </ac:spMkLst>
        </pc:spChg>
        <pc:spChg chg="mod ord">
          <ac:chgData name="Nathan Clouse" userId="60190519-0423-46ec-ac65-f82d83ecfd9c" providerId="ADAL" clId="{A79DE200-23A6-4D20-A33F-856BBB973FA4}" dt="2022-04-07T20:30:06.304" v="976" actId="700"/>
          <ac:spMkLst>
            <pc:docMk/>
            <pc:sldMk cId="512653975" sldId="269"/>
            <ac:spMk id="3" creationId="{99FCE2C4-C930-4500-9769-D761E7E29606}"/>
          </ac:spMkLst>
        </pc:spChg>
        <pc:spChg chg="mod ord">
          <ac:chgData name="Nathan Clouse" userId="60190519-0423-46ec-ac65-f82d83ecfd9c" providerId="ADAL" clId="{A79DE200-23A6-4D20-A33F-856BBB973FA4}" dt="2022-04-07T20:30:06.304" v="976" actId="700"/>
          <ac:spMkLst>
            <pc:docMk/>
            <pc:sldMk cId="512653975" sldId="269"/>
            <ac:spMk id="4" creationId="{85A0DC42-C3C0-4E05-B23F-29EE20EA9230}"/>
          </ac:spMkLst>
        </pc:spChg>
        <pc:spChg chg="del mod ord">
          <ac:chgData name="Nathan Clouse" userId="60190519-0423-46ec-ac65-f82d83ecfd9c" providerId="ADAL" clId="{A79DE200-23A6-4D20-A33F-856BBB973FA4}" dt="2022-04-07T20:29:10.108" v="819" actId="700"/>
          <ac:spMkLst>
            <pc:docMk/>
            <pc:sldMk cId="512653975" sldId="269"/>
            <ac:spMk id="5" creationId="{42C45318-16F3-4AC4-BCDA-78A212A26AA3}"/>
          </ac:spMkLst>
        </pc:spChg>
        <pc:spChg chg="del mod ord">
          <ac:chgData name="Nathan Clouse" userId="60190519-0423-46ec-ac65-f82d83ecfd9c" providerId="ADAL" clId="{A79DE200-23A6-4D20-A33F-856BBB973FA4}" dt="2022-04-07T20:29:10.108" v="819" actId="700"/>
          <ac:spMkLst>
            <pc:docMk/>
            <pc:sldMk cId="512653975" sldId="269"/>
            <ac:spMk id="6" creationId="{3B85A131-0B1D-41D5-9AA7-9A5D87FD371D}"/>
          </ac:spMkLst>
        </pc:spChg>
        <pc:spChg chg="del">
          <ac:chgData name="Nathan Clouse" userId="60190519-0423-46ec-ac65-f82d83ecfd9c" providerId="ADAL" clId="{A79DE200-23A6-4D20-A33F-856BBB973FA4}" dt="2022-04-07T20:29:10.108" v="819" actId="700"/>
          <ac:spMkLst>
            <pc:docMk/>
            <pc:sldMk cId="512653975" sldId="269"/>
            <ac:spMk id="7" creationId="{4DDF5CC6-C7C3-49A6-92BF-7656FD3684A3}"/>
          </ac:spMkLst>
        </pc:spChg>
        <pc:spChg chg="del">
          <ac:chgData name="Nathan Clouse" userId="60190519-0423-46ec-ac65-f82d83ecfd9c" providerId="ADAL" clId="{A79DE200-23A6-4D20-A33F-856BBB973FA4}" dt="2022-04-07T20:29:10.108" v="819" actId="700"/>
          <ac:spMkLst>
            <pc:docMk/>
            <pc:sldMk cId="512653975" sldId="269"/>
            <ac:spMk id="8" creationId="{5F64883F-EA70-4963-BAFE-E0A7A884F6F3}"/>
          </ac:spMkLst>
        </pc:spChg>
        <pc:spChg chg="mod ord">
          <ac:chgData name="Nathan Clouse" userId="60190519-0423-46ec-ac65-f82d83ecfd9c" providerId="ADAL" clId="{A79DE200-23A6-4D20-A33F-856BBB973FA4}" dt="2022-04-07T20:30:06.304" v="976" actId="700"/>
          <ac:spMkLst>
            <pc:docMk/>
            <pc:sldMk cId="512653975" sldId="269"/>
            <ac:spMk id="9" creationId="{149C171A-D6E8-481D-81A5-1DE3ABBA6821}"/>
          </ac:spMkLst>
        </pc:spChg>
        <pc:spChg chg="add mod ord">
          <ac:chgData name="Nathan Clouse" userId="60190519-0423-46ec-ac65-f82d83ecfd9c" providerId="ADAL" clId="{A79DE200-23A6-4D20-A33F-856BBB973FA4}" dt="2022-04-09T02:53:50.175" v="2796" actId="20577"/>
          <ac:spMkLst>
            <pc:docMk/>
            <pc:sldMk cId="512653975" sldId="269"/>
            <ac:spMk id="10" creationId="{7767D2D6-D5BB-437F-AB78-F73A27462FBD}"/>
          </ac:spMkLst>
        </pc:spChg>
        <pc:spChg chg="add mod ord">
          <ac:chgData name="Nathan Clouse" userId="60190519-0423-46ec-ac65-f82d83ecfd9c" providerId="ADAL" clId="{A79DE200-23A6-4D20-A33F-856BBB973FA4}" dt="2022-04-07T22:27:42.544" v="1744" actId="20577"/>
          <ac:spMkLst>
            <pc:docMk/>
            <pc:sldMk cId="512653975" sldId="269"/>
            <ac:spMk id="11" creationId="{55AA3CB8-F8A2-454A-9D1D-3D3BBBD81AB2}"/>
          </ac:spMkLst>
        </pc:spChg>
        <pc:spChg chg="add del mod ord">
          <ac:chgData name="Nathan Clouse" userId="60190519-0423-46ec-ac65-f82d83ecfd9c" providerId="ADAL" clId="{A79DE200-23A6-4D20-A33F-856BBB973FA4}" dt="2022-04-07T20:30:06.304" v="976" actId="700"/>
          <ac:spMkLst>
            <pc:docMk/>
            <pc:sldMk cId="512653975" sldId="269"/>
            <ac:spMk id="12" creationId="{27678668-24D1-45D4-ABE7-CB32C5A2DDAB}"/>
          </ac:spMkLst>
        </pc:spChg>
        <pc:spChg chg="add mod ord">
          <ac:chgData name="Nathan Clouse" userId="60190519-0423-46ec-ac65-f82d83ecfd9c" providerId="ADAL" clId="{A79DE200-23A6-4D20-A33F-856BBB973FA4}" dt="2022-04-09T01:08:19.117" v="2440" actId="167"/>
          <ac:spMkLst>
            <pc:docMk/>
            <pc:sldMk cId="512653975" sldId="269"/>
            <ac:spMk id="12" creationId="{FD471140-AFA6-429A-86C5-E18FA63458DB}"/>
          </ac:spMkLst>
        </pc:spChg>
        <pc:spChg chg="add del mod">
          <ac:chgData name="Nathan Clouse" userId="60190519-0423-46ec-ac65-f82d83ecfd9c" providerId="ADAL" clId="{A79DE200-23A6-4D20-A33F-856BBB973FA4}" dt="2022-04-09T03:38:56.362" v="3087"/>
          <ac:spMkLst>
            <pc:docMk/>
            <pc:sldMk cId="512653975" sldId="269"/>
            <ac:spMk id="13" creationId="{3F5C716A-8EBB-49BF-8757-1F4454442426}"/>
          </ac:spMkLst>
        </pc:spChg>
        <pc:spChg chg="add del mod ord">
          <ac:chgData name="Nathan Clouse" userId="60190519-0423-46ec-ac65-f82d83ecfd9c" providerId="ADAL" clId="{A79DE200-23A6-4D20-A33F-856BBB973FA4}" dt="2022-04-07T20:53:12.521" v="1652"/>
          <ac:spMkLst>
            <pc:docMk/>
            <pc:sldMk cId="512653975" sldId="269"/>
            <ac:spMk id="13" creationId="{61D9A499-4935-4DAB-A387-3F29B4F77FB5}"/>
          </ac:spMkLst>
        </pc:spChg>
        <pc:spChg chg="add mod ord">
          <ac:chgData name="Nathan Clouse" userId="60190519-0423-46ec-ac65-f82d83ecfd9c" providerId="ADAL" clId="{A79DE200-23A6-4D20-A33F-856BBB973FA4}" dt="2022-04-09T02:53:30.558" v="2787" actId="20577"/>
          <ac:spMkLst>
            <pc:docMk/>
            <pc:sldMk cId="512653975" sldId="269"/>
            <ac:spMk id="14" creationId="{4C7DD0EA-2208-4303-B501-4E26C11A8FCB}"/>
          </ac:spMkLst>
        </pc:spChg>
        <pc:spChg chg="add mod ord">
          <ac:chgData name="Nathan Clouse" userId="60190519-0423-46ec-ac65-f82d83ecfd9c" providerId="ADAL" clId="{A79DE200-23A6-4D20-A33F-856BBB973FA4}" dt="2022-04-07T20:30:17.093" v="989" actId="20577"/>
          <ac:spMkLst>
            <pc:docMk/>
            <pc:sldMk cId="512653975" sldId="269"/>
            <ac:spMk id="15" creationId="{38DA396B-6C2D-4E2F-A3F0-478D2A554B05}"/>
          </ac:spMkLst>
        </pc:spChg>
        <pc:spChg chg="add del mod">
          <ac:chgData name="Nathan Clouse" userId="60190519-0423-46ec-ac65-f82d83ecfd9c" providerId="ADAL" clId="{A79DE200-23A6-4D20-A33F-856BBB973FA4}" dt="2022-04-09T03:38:55.746" v="3085"/>
          <ac:spMkLst>
            <pc:docMk/>
            <pc:sldMk cId="512653975" sldId="269"/>
            <ac:spMk id="17" creationId="{862AE8D5-3999-4F8A-9A38-1A9A8DF9DBAA}"/>
          </ac:spMkLst>
        </pc:spChg>
        <pc:spChg chg="add del mod">
          <ac:chgData name="Nathan Clouse" userId="60190519-0423-46ec-ac65-f82d83ecfd9c" providerId="ADAL" clId="{A79DE200-23A6-4D20-A33F-856BBB973FA4}" dt="2022-04-09T03:38:55.314" v="3083"/>
          <ac:spMkLst>
            <pc:docMk/>
            <pc:sldMk cId="512653975" sldId="269"/>
            <ac:spMk id="18" creationId="{95E724A1-3151-430A-9D91-23ECB8E5C970}"/>
          </ac:spMkLst>
        </pc:spChg>
        <pc:spChg chg="add del mod">
          <ac:chgData name="Nathan Clouse" userId="60190519-0423-46ec-ac65-f82d83ecfd9c" providerId="ADAL" clId="{A79DE200-23A6-4D20-A33F-856BBB973FA4}" dt="2022-04-09T03:38:03.042" v="3056"/>
          <ac:spMkLst>
            <pc:docMk/>
            <pc:sldMk cId="512653975" sldId="269"/>
            <ac:spMk id="19" creationId="{1459F3EB-FE26-4BE5-8837-A2F8C4CD2A91}"/>
          </ac:spMkLst>
        </pc:spChg>
        <pc:spChg chg="add del mod">
          <ac:chgData name="Nathan Clouse" userId="60190519-0423-46ec-ac65-f82d83ecfd9c" providerId="ADAL" clId="{A79DE200-23A6-4D20-A33F-856BBB973FA4}" dt="2022-04-09T03:38:54.761" v="3081"/>
          <ac:spMkLst>
            <pc:docMk/>
            <pc:sldMk cId="512653975" sldId="269"/>
            <ac:spMk id="20" creationId="{663B3C59-65F5-4FB1-958C-CFD5D4A20D3F}"/>
          </ac:spMkLst>
        </pc:spChg>
        <pc:spChg chg="add del mod">
          <ac:chgData name="Nathan Clouse" userId="60190519-0423-46ec-ac65-f82d83ecfd9c" providerId="ADAL" clId="{A79DE200-23A6-4D20-A33F-856BBB973FA4}" dt="2022-04-09T03:38:54.153" v="3079"/>
          <ac:spMkLst>
            <pc:docMk/>
            <pc:sldMk cId="512653975" sldId="269"/>
            <ac:spMk id="21" creationId="{D7BF7EDC-8B04-48E6-82E1-B57853BCFC98}"/>
          </ac:spMkLst>
        </pc:spChg>
        <pc:spChg chg="add del mod">
          <ac:chgData name="Nathan Clouse" userId="60190519-0423-46ec-ac65-f82d83ecfd9c" providerId="ADAL" clId="{A79DE200-23A6-4D20-A33F-856BBB973FA4}" dt="2022-04-09T03:38:53.553" v="3077"/>
          <ac:spMkLst>
            <pc:docMk/>
            <pc:sldMk cId="512653975" sldId="269"/>
            <ac:spMk id="22" creationId="{A1D30684-5AAB-450F-9AD8-B1F75BBC44DB}"/>
          </ac:spMkLst>
        </pc:spChg>
        <pc:spChg chg="add del mod">
          <ac:chgData name="Nathan Clouse" userId="60190519-0423-46ec-ac65-f82d83ecfd9c" providerId="ADAL" clId="{A79DE200-23A6-4D20-A33F-856BBB973FA4}" dt="2022-04-09T03:38:53.153" v="3075"/>
          <ac:spMkLst>
            <pc:docMk/>
            <pc:sldMk cId="512653975" sldId="269"/>
            <ac:spMk id="23" creationId="{868D4D1F-0C78-4F43-9419-06EB23408A22}"/>
          </ac:spMkLst>
        </pc:spChg>
        <pc:spChg chg="add del mod">
          <ac:chgData name="Nathan Clouse" userId="60190519-0423-46ec-ac65-f82d83ecfd9c" providerId="ADAL" clId="{A79DE200-23A6-4D20-A33F-856BBB973FA4}" dt="2022-04-09T03:38:52.595" v="3073"/>
          <ac:spMkLst>
            <pc:docMk/>
            <pc:sldMk cId="512653975" sldId="269"/>
            <ac:spMk id="24" creationId="{832AE098-CCCA-4BA6-B81B-5A6C523B79DA}"/>
          </ac:spMkLst>
        </pc:spChg>
        <pc:spChg chg="add mod">
          <ac:chgData name="Nathan Clouse" userId="60190519-0423-46ec-ac65-f82d83ecfd9c" providerId="ADAL" clId="{A79DE200-23A6-4D20-A33F-856BBB973FA4}" dt="2022-04-09T03:39:17.549" v="3091" actId="1076"/>
          <ac:spMkLst>
            <pc:docMk/>
            <pc:sldMk cId="512653975" sldId="269"/>
            <ac:spMk id="25" creationId="{060F6C2E-6379-428F-9BC5-E997C32546EA}"/>
          </ac:spMkLst>
        </pc:spChg>
        <pc:spChg chg="add mod">
          <ac:chgData name="Nathan Clouse" userId="60190519-0423-46ec-ac65-f82d83ecfd9c" providerId="ADAL" clId="{A79DE200-23A6-4D20-A33F-856BBB973FA4}" dt="2022-04-09T03:39:20.509" v="3093" actId="1076"/>
          <ac:spMkLst>
            <pc:docMk/>
            <pc:sldMk cId="512653975" sldId="269"/>
            <ac:spMk id="26" creationId="{7FDC732B-CCDE-4FE8-BA04-0712943EE802}"/>
          </ac:spMkLst>
        </pc:spChg>
        <pc:spChg chg="add mod">
          <ac:chgData name="Nathan Clouse" userId="60190519-0423-46ec-ac65-f82d83ecfd9c" providerId="ADAL" clId="{A79DE200-23A6-4D20-A33F-856BBB973FA4}" dt="2022-04-09T03:39:24.792" v="3095" actId="1076"/>
          <ac:spMkLst>
            <pc:docMk/>
            <pc:sldMk cId="512653975" sldId="269"/>
            <ac:spMk id="27" creationId="{CDDFEFBD-6369-4456-AC4E-7A7D582F9623}"/>
          </ac:spMkLst>
        </pc:spChg>
        <pc:spChg chg="add mod">
          <ac:chgData name="Nathan Clouse" userId="60190519-0423-46ec-ac65-f82d83ecfd9c" providerId="ADAL" clId="{A79DE200-23A6-4D20-A33F-856BBB973FA4}" dt="2022-04-09T03:39:27.751" v="3097" actId="1076"/>
          <ac:spMkLst>
            <pc:docMk/>
            <pc:sldMk cId="512653975" sldId="269"/>
            <ac:spMk id="28" creationId="{71E71D8C-5B0F-4994-A651-F28319F9E461}"/>
          </ac:spMkLst>
        </pc:spChg>
        <pc:spChg chg="add mod">
          <ac:chgData name="Nathan Clouse" userId="60190519-0423-46ec-ac65-f82d83ecfd9c" providerId="ADAL" clId="{A79DE200-23A6-4D20-A33F-856BBB973FA4}" dt="2022-04-09T03:39:34.875" v="3099" actId="1076"/>
          <ac:spMkLst>
            <pc:docMk/>
            <pc:sldMk cId="512653975" sldId="269"/>
            <ac:spMk id="29" creationId="{25331532-8D2E-4ED9-82C8-1B1A5830E112}"/>
          </ac:spMkLst>
        </pc:spChg>
        <pc:spChg chg="add mod">
          <ac:chgData name="Nathan Clouse" userId="60190519-0423-46ec-ac65-f82d83ecfd9c" providerId="ADAL" clId="{A79DE200-23A6-4D20-A33F-856BBB973FA4}" dt="2022-04-09T03:39:38.213" v="3101" actId="1076"/>
          <ac:spMkLst>
            <pc:docMk/>
            <pc:sldMk cId="512653975" sldId="269"/>
            <ac:spMk id="30" creationId="{C796722A-F7CC-4603-96F0-F6A321348D1B}"/>
          </ac:spMkLst>
        </pc:spChg>
        <pc:spChg chg="add mod">
          <ac:chgData name="Nathan Clouse" userId="60190519-0423-46ec-ac65-f82d83ecfd9c" providerId="ADAL" clId="{A79DE200-23A6-4D20-A33F-856BBB973FA4}" dt="2022-04-09T03:39:42.393" v="3103" actId="1076"/>
          <ac:spMkLst>
            <pc:docMk/>
            <pc:sldMk cId="512653975" sldId="269"/>
            <ac:spMk id="31" creationId="{22B71409-485E-4506-9952-7B3439C67791}"/>
          </ac:spMkLst>
        </pc:spChg>
        <pc:spChg chg="add mod">
          <ac:chgData name="Nathan Clouse" userId="60190519-0423-46ec-ac65-f82d83ecfd9c" providerId="ADAL" clId="{A79DE200-23A6-4D20-A33F-856BBB973FA4}" dt="2022-04-09T03:39:51.473" v="3111" actId="1035"/>
          <ac:spMkLst>
            <pc:docMk/>
            <pc:sldMk cId="512653975" sldId="269"/>
            <ac:spMk id="32" creationId="{E58E2880-E4D2-486A-B8A8-53AC79E906DA}"/>
          </ac:spMkLst>
        </pc:spChg>
        <pc:picChg chg="add mod ord">
          <ac:chgData name="Nathan Clouse" userId="60190519-0423-46ec-ac65-f82d83ecfd9c" providerId="ADAL" clId="{A79DE200-23A6-4D20-A33F-856BBB973FA4}" dt="2022-04-09T01:29:24.140" v="2667"/>
          <ac:picMkLst>
            <pc:docMk/>
            <pc:sldMk cId="512653975" sldId="269"/>
            <ac:picMk id="16" creationId="{BD40CFD6-5A55-4E94-97F9-AD69EDC84D36}"/>
          </ac:picMkLst>
        </pc:picChg>
        <pc:picChg chg="add del">
          <ac:chgData name="Nathan Clouse" userId="60190519-0423-46ec-ac65-f82d83ecfd9c" providerId="ADAL" clId="{A79DE200-23A6-4D20-A33F-856BBB973FA4}" dt="2022-04-09T03:37:16.914" v="3044"/>
          <ac:picMkLst>
            <pc:docMk/>
            <pc:sldMk cId="512653975" sldId="269"/>
            <ac:picMk id="13314" creationId="{ECBF43C2-D5EC-4C7B-A214-915007E76CE4}"/>
          </ac:picMkLst>
        </pc:picChg>
      </pc:sldChg>
      <pc:sldChg chg="addSp delSp modSp new mod modClrScheme chgLayout">
        <pc:chgData name="Nathan Clouse" userId="60190519-0423-46ec-ac65-f82d83ecfd9c" providerId="ADAL" clId="{A79DE200-23A6-4D20-A33F-856BBB973FA4}" dt="2022-04-09T03:22:16.031" v="2929" actId="20577"/>
        <pc:sldMkLst>
          <pc:docMk/>
          <pc:sldMk cId="3668088370" sldId="270"/>
        </pc:sldMkLst>
        <pc:spChg chg="del mod ord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2" creationId="{2DEBB1A0-2A2B-4CC6-84B1-0EB7E82E48A0}"/>
          </ac:spMkLst>
        </pc:spChg>
        <pc:spChg chg="mod ord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3" creationId="{C4343CE6-CBE0-4A94-A97F-989A05DCB7AB}"/>
          </ac:spMkLst>
        </pc:spChg>
        <pc:spChg chg="mod ord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4" creationId="{94B7DF09-0DAF-43DA-866A-08BACE5E3240}"/>
          </ac:spMkLst>
        </pc:spChg>
        <pc:spChg chg="del mod ord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5" creationId="{42227392-B9B6-43EC-9C72-76906E2F1454}"/>
          </ac:spMkLst>
        </pc:spChg>
        <pc:spChg chg="del mod ord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6" creationId="{7CC9901B-7CB8-40C3-9D1A-75EAF9BB4281}"/>
          </ac:spMkLst>
        </pc:spChg>
        <pc:spChg chg="del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7" creationId="{029C1D2C-5883-4594-BE1B-CEA6B9460991}"/>
          </ac:spMkLst>
        </pc:spChg>
        <pc:spChg chg="del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8" creationId="{053FFFBE-4ABF-4505-9813-C22D879B2AE4}"/>
          </ac:spMkLst>
        </pc:spChg>
        <pc:spChg chg="mod ord">
          <ac:chgData name="Nathan Clouse" userId="60190519-0423-46ec-ac65-f82d83ecfd9c" providerId="ADAL" clId="{A79DE200-23A6-4D20-A33F-856BBB973FA4}" dt="2022-04-07T20:33:29.227" v="1121" actId="700"/>
          <ac:spMkLst>
            <pc:docMk/>
            <pc:sldMk cId="3668088370" sldId="270"/>
            <ac:spMk id="9" creationId="{9982E8FC-889A-4686-B82B-7D8E618323E0}"/>
          </ac:spMkLst>
        </pc:spChg>
        <pc:spChg chg="add mod ord">
          <ac:chgData name="Nathan Clouse" userId="60190519-0423-46ec-ac65-f82d83ecfd9c" providerId="ADAL" clId="{A79DE200-23A6-4D20-A33F-856BBB973FA4}" dt="2022-04-09T02:54:23.757" v="2797" actId="113"/>
          <ac:spMkLst>
            <pc:docMk/>
            <pc:sldMk cId="3668088370" sldId="270"/>
            <ac:spMk id="10" creationId="{7D495AF5-6A6F-4497-AA3A-FBDE6116C339}"/>
          </ac:spMkLst>
        </pc:spChg>
        <pc:spChg chg="add mod ord">
          <ac:chgData name="Nathan Clouse" userId="60190519-0423-46ec-ac65-f82d83ecfd9c" providerId="ADAL" clId="{A79DE200-23A6-4D20-A33F-856BBB973FA4}" dt="2022-04-09T03:22:16.031" v="2929" actId="20577"/>
          <ac:spMkLst>
            <pc:docMk/>
            <pc:sldMk cId="3668088370" sldId="270"/>
            <ac:spMk id="11" creationId="{33FDC074-D53F-4CD9-B903-049A946E5136}"/>
          </ac:spMkLst>
        </pc:spChg>
        <pc:spChg chg="add del mod ord">
          <ac:chgData name="Nathan Clouse" userId="60190519-0423-46ec-ac65-f82d83ecfd9c" providerId="ADAL" clId="{A79DE200-23A6-4D20-A33F-856BBB973FA4}" dt="2022-04-07T20:56:57.704" v="1675"/>
          <ac:spMkLst>
            <pc:docMk/>
            <pc:sldMk cId="3668088370" sldId="270"/>
            <ac:spMk id="12" creationId="{57F5CAB2-0F2A-4300-9447-D20CDF95E519}"/>
          </ac:spMkLst>
        </pc:spChg>
        <pc:picChg chg="add mod ord">
          <ac:chgData name="Nathan Clouse" userId="60190519-0423-46ec-ac65-f82d83ecfd9c" providerId="ADAL" clId="{A79DE200-23A6-4D20-A33F-856BBB973FA4}" dt="2022-04-09T01:29:32.043" v="2668"/>
          <ac:picMkLst>
            <pc:docMk/>
            <pc:sldMk cId="3668088370" sldId="270"/>
            <ac:picMk id="13" creationId="{5F01B832-05C9-4E16-A348-3AB66519AB3C}"/>
          </ac:picMkLst>
        </pc:picChg>
      </pc:sldChg>
      <pc:sldChg chg="addSp delSp modSp new mod">
        <pc:chgData name="Nathan Clouse" userId="60190519-0423-46ec-ac65-f82d83ecfd9c" providerId="ADAL" clId="{A79DE200-23A6-4D20-A33F-856BBB973FA4}" dt="2022-04-09T01:29:38.277" v="2669"/>
        <pc:sldMkLst>
          <pc:docMk/>
          <pc:sldMk cId="373647800" sldId="271"/>
        </pc:sldMkLst>
        <pc:spChg chg="add del">
          <ac:chgData name="Nathan Clouse" userId="60190519-0423-46ec-ac65-f82d83ecfd9c" providerId="ADAL" clId="{A79DE200-23A6-4D20-A33F-856BBB973FA4}" dt="2022-04-07T20:56:44.748" v="1669"/>
          <ac:spMkLst>
            <pc:docMk/>
            <pc:sldMk cId="373647800" sldId="271"/>
            <ac:spMk id="2" creationId="{7CECD00E-DED0-4A1F-A453-05422D6F32B8}"/>
          </ac:spMkLst>
        </pc:spChg>
        <pc:spChg chg="mod">
          <ac:chgData name="Nathan Clouse" userId="60190519-0423-46ec-ac65-f82d83ecfd9c" providerId="ADAL" clId="{A79DE200-23A6-4D20-A33F-856BBB973FA4}" dt="2022-04-07T20:57:12.564" v="1682" actId="20577"/>
          <ac:spMkLst>
            <pc:docMk/>
            <pc:sldMk cId="373647800" sldId="271"/>
            <ac:spMk id="3" creationId="{BB15DF9E-3590-4CF7-A6CC-6CF14A685079}"/>
          </ac:spMkLst>
        </pc:spChg>
        <pc:spChg chg="mod">
          <ac:chgData name="Nathan Clouse" userId="60190519-0423-46ec-ac65-f82d83ecfd9c" providerId="ADAL" clId="{A79DE200-23A6-4D20-A33F-856BBB973FA4}" dt="2022-04-08T00:29:23.739" v="2021" actId="20577"/>
          <ac:spMkLst>
            <pc:docMk/>
            <pc:sldMk cId="373647800" sldId="271"/>
            <ac:spMk id="6" creationId="{4AAB5CF2-602B-4C0B-A1AB-58C42258A05C}"/>
          </ac:spMkLst>
        </pc:spChg>
        <pc:spChg chg="mod">
          <ac:chgData name="Nathan Clouse" userId="60190519-0423-46ec-ac65-f82d83ecfd9c" providerId="ADAL" clId="{A79DE200-23A6-4D20-A33F-856BBB973FA4}" dt="2022-04-08T00:20:54.489" v="1936" actId="20577"/>
          <ac:spMkLst>
            <pc:docMk/>
            <pc:sldMk cId="373647800" sldId="271"/>
            <ac:spMk id="7" creationId="{7FADAC76-7CCD-4E0E-ABB8-3BE6BB9E86FA}"/>
          </ac:spMkLst>
        </pc:spChg>
        <pc:spChg chg="add del mod">
          <ac:chgData name="Nathan Clouse" userId="60190519-0423-46ec-ac65-f82d83ecfd9c" providerId="ADAL" clId="{A79DE200-23A6-4D20-A33F-856BBB973FA4}" dt="2022-04-09T01:08:12.744" v="2438"/>
          <ac:spMkLst>
            <pc:docMk/>
            <pc:sldMk cId="373647800" sldId="271"/>
            <ac:spMk id="8" creationId="{7E51FDCF-15AF-4656-B5FF-59600C0E06F3}"/>
          </ac:spMkLst>
        </pc:spChg>
        <pc:spChg chg="add del mod">
          <ac:chgData name="Nathan Clouse" userId="60190519-0423-46ec-ac65-f82d83ecfd9c" providerId="ADAL" clId="{A79DE200-23A6-4D20-A33F-856BBB973FA4}" dt="2022-04-07T20:56:54.623" v="1674" actId="21"/>
          <ac:spMkLst>
            <pc:docMk/>
            <pc:sldMk cId="373647800" sldId="271"/>
            <ac:spMk id="17" creationId="{7C9D4D69-3ABE-491B-A6D7-AEE82FC2F9A8}"/>
          </ac:spMkLst>
        </pc:spChg>
        <pc:picChg chg="add del mod">
          <ac:chgData name="Nathan Clouse" userId="60190519-0423-46ec-ac65-f82d83ecfd9c" providerId="ADAL" clId="{A79DE200-23A6-4D20-A33F-856BBB973FA4}" dt="2022-04-07T20:55:03.303" v="1659"/>
          <ac:picMkLst>
            <pc:docMk/>
            <pc:sldMk cId="373647800" sldId="271"/>
            <ac:picMk id="9" creationId="{0B0C8DF6-C25C-41FD-93EE-136082914491}"/>
          </ac:picMkLst>
        </pc:picChg>
        <pc:picChg chg="add del mod">
          <ac:chgData name="Nathan Clouse" userId="60190519-0423-46ec-ac65-f82d83ecfd9c" providerId="ADAL" clId="{A79DE200-23A6-4D20-A33F-856BBB973FA4}" dt="2022-04-07T20:56:43.878" v="1668"/>
          <ac:picMkLst>
            <pc:docMk/>
            <pc:sldMk cId="373647800" sldId="271"/>
            <ac:picMk id="11" creationId="{DB94EA8A-23B4-43B1-9C83-9134C0E9D5A5}"/>
          </ac:picMkLst>
        </pc:picChg>
        <pc:picChg chg="add del mod">
          <ac:chgData name="Nathan Clouse" userId="60190519-0423-46ec-ac65-f82d83ecfd9c" providerId="ADAL" clId="{A79DE200-23A6-4D20-A33F-856BBB973FA4}" dt="2022-04-07T20:56:42.198" v="1665"/>
          <ac:picMkLst>
            <pc:docMk/>
            <pc:sldMk cId="373647800" sldId="271"/>
            <ac:picMk id="13" creationId="{93031573-DB3B-49DA-B92E-B807B2BE33DA}"/>
          </ac:picMkLst>
        </pc:picChg>
        <pc:picChg chg="add del mod">
          <ac:chgData name="Nathan Clouse" userId="60190519-0423-46ec-ac65-f82d83ecfd9c" providerId="ADAL" clId="{A79DE200-23A6-4D20-A33F-856BBB973FA4}" dt="2022-04-09T01:29:38.277" v="2669"/>
          <ac:picMkLst>
            <pc:docMk/>
            <pc:sldMk cId="373647800" sldId="271"/>
            <ac:picMk id="15" creationId="{947287AD-6350-4645-A92A-05201AB850BE}"/>
          </ac:picMkLst>
        </pc:picChg>
        <pc:picChg chg="add del">
          <ac:chgData name="Nathan Clouse" userId="60190519-0423-46ec-ac65-f82d83ecfd9c" providerId="ADAL" clId="{A79DE200-23A6-4D20-A33F-856BBB973FA4}" dt="2022-04-07T20:40:33.786" v="1418"/>
          <ac:picMkLst>
            <pc:docMk/>
            <pc:sldMk cId="373647800" sldId="271"/>
            <ac:picMk id="2050" creationId="{97F261E3-E0F9-43EE-A628-ADD1143C385C}"/>
          </ac:picMkLst>
        </pc:picChg>
        <pc:picChg chg="add del mod">
          <ac:chgData name="Nathan Clouse" userId="60190519-0423-46ec-ac65-f82d83ecfd9c" providerId="ADAL" clId="{A79DE200-23A6-4D20-A33F-856BBB973FA4}" dt="2022-04-07T20:40:45.579" v="1420"/>
          <ac:picMkLst>
            <pc:docMk/>
            <pc:sldMk cId="373647800" sldId="271"/>
            <ac:picMk id="2052" creationId="{06F12D04-8545-4781-8365-97495EF7C434}"/>
          </ac:picMkLst>
        </pc:picChg>
      </pc:sldChg>
      <pc:sldChg chg="addSp delSp modSp new mod modTransition modClrScheme chgLayout modNotesTx">
        <pc:chgData name="Nathan Clouse" userId="60190519-0423-46ec-ac65-f82d83ecfd9c" providerId="ADAL" clId="{A79DE200-23A6-4D20-A33F-856BBB973FA4}" dt="2022-04-09T03:23:42.094" v="2959" actId="20577"/>
        <pc:sldMkLst>
          <pc:docMk/>
          <pc:sldMk cId="2881062807" sldId="272"/>
        </pc:sldMkLst>
        <pc:spChg chg="del mod ord">
          <ac:chgData name="Nathan Clouse" userId="60190519-0423-46ec-ac65-f82d83ecfd9c" providerId="ADAL" clId="{A79DE200-23A6-4D20-A33F-856BBB973FA4}" dt="2022-04-07T20:41:22.946" v="1422" actId="700"/>
          <ac:spMkLst>
            <pc:docMk/>
            <pc:sldMk cId="2881062807" sldId="272"/>
            <ac:spMk id="2" creationId="{5120DCD8-776A-4411-942F-E7458812377C}"/>
          </ac:spMkLst>
        </pc:spChg>
        <pc:spChg chg="del mod ord">
          <ac:chgData name="Nathan Clouse" userId="60190519-0423-46ec-ac65-f82d83ecfd9c" providerId="ADAL" clId="{A79DE200-23A6-4D20-A33F-856BBB973FA4}" dt="2022-04-07T20:41:22.946" v="1422" actId="700"/>
          <ac:spMkLst>
            <pc:docMk/>
            <pc:sldMk cId="2881062807" sldId="272"/>
            <ac:spMk id="3" creationId="{A53B40FA-92D5-4525-93AA-504A838E1C2B}"/>
          </ac:spMkLst>
        </pc:spChg>
        <pc:spChg chg="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4" creationId="{51C331D7-89DD-48B8-AD20-B154CA86324D}"/>
          </ac:spMkLst>
        </pc:spChg>
        <pc:spChg chg="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5" creationId="{CBEDF741-7DAF-4920-BD47-DAB7A9E81FFF}"/>
          </ac:spMkLst>
        </pc:spChg>
        <pc:spChg chg="del mod ord">
          <ac:chgData name="Nathan Clouse" userId="60190519-0423-46ec-ac65-f82d83ecfd9c" providerId="ADAL" clId="{A79DE200-23A6-4D20-A33F-856BBB973FA4}" dt="2022-04-07T20:41:22.946" v="1422" actId="700"/>
          <ac:spMkLst>
            <pc:docMk/>
            <pc:sldMk cId="2881062807" sldId="272"/>
            <ac:spMk id="6" creationId="{7330999F-927B-414E-984B-48BA0040B240}"/>
          </ac:spMkLst>
        </pc:spChg>
        <pc:spChg chg="del mod ord">
          <ac:chgData name="Nathan Clouse" userId="60190519-0423-46ec-ac65-f82d83ecfd9c" providerId="ADAL" clId="{A79DE200-23A6-4D20-A33F-856BBB973FA4}" dt="2022-04-07T20:41:22.946" v="1422" actId="700"/>
          <ac:spMkLst>
            <pc:docMk/>
            <pc:sldMk cId="2881062807" sldId="272"/>
            <ac:spMk id="7" creationId="{65DEBA00-CDF0-4722-B442-66B09AE32156}"/>
          </ac:spMkLst>
        </pc:spChg>
        <pc:spChg chg="add del mod ord">
          <ac:chgData name="Nathan Clouse" userId="60190519-0423-46ec-ac65-f82d83ecfd9c" providerId="ADAL" clId="{A79DE200-23A6-4D20-A33F-856BBB973FA4}" dt="2022-04-07T20:41:26.813" v="1423" actId="700"/>
          <ac:spMkLst>
            <pc:docMk/>
            <pc:sldMk cId="2881062807" sldId="272"/>
            <ac:spMk id="8" creationId="{38F7A616-7B34-488B-99BA-602669103DA8}"/>
          </ac:spMkLst>
        </pc:spChg>
        <pc:spChg chg="add del mod ord">
          <ac:chgData name="Nathan Clouse" userId="60190519-0423-46ec-ac65-f82d83ecfd9c" providerId="ADAL" clId="{A79DE200-23A6-4D20-A33F-856BBB973FA4}" dt="2022-04-07T20:41:26.813" v="1423" actId="700"/>
          <ac:spMkLst>
            <pc:docMk/>
            <pc:sldMk cId="2881062807" sldId="272"/>
            <ac:spMk id="9" creationId="{E8414CCB-0D71-42CA-A067-DEE4961497DB}"/>
          </ac:spMkLst>
        </pc:spChg>
        <pc:spChg chg="add mod ord">
          <ac:chgData name="Nathan Clouse" userId="60190519-0423-46ec-ac65-f82d83ecfd9c" providerId="ADAL" clId="{A79DE200-23A6-4D20-A33F-856BBB973FA4}" dt="2022-04-09T01:08:07.621" v="2436" actId="167"/>
          <ac:spMkLst>
            <pc:docMk/>
            <pc:sldMk cId="2881062807" sldId="272"/>
            <ac:spMk id="10" creationId="{6D49A998-F498-4268-A6C1-A6F82DD7CCE4}"/>
          </ac:spMkLst>
        </pc:spChg>
        <pc:spChg chg="add del mod ord">
          <ac:chgData name="Nathan Clouse" userId="60190519-0423-46ec-ac65-f82d83ecfd9c" providerId="ADAL" clId="{A79DE200-23A6-4D20-A33F-856BBB973FA4}" dt="2022-04-07T20:41:26.813" v="1423" actId="700"/>
          <ac:spMkLst>
            <pc:docMk/>
            <pc:sldMk cId="2881062807" sldId="272"/>
            <ac:spMk id="10" creationId="{B428BE2E-A26D-497A-8E76-C9AB454BCE5C}"/>
          </ac:spMkLst>
        </pc:spChg>
        <pc:spChg chg="add del mod ord">
          <ac:chgData name="Nathan Clouse" userId="60190519-0423-46ec-ac65-f82d83ecfd9c" providerId="ADAL" clId="{A79DE200-23A6-4D20-A33F-856BBB973FA4}" dt="2022-04-07T20:41:26.813" v="1423" actId="700"/>
          <ac:spMkLst>
            <pc:docMk/>
            <pc:sldMk cId="2881062807" sldId="272"/>
            <ac:spMk id="11" creationId="{5FCA9AB6-2E03-44D7-A125-BB24AFD1DE46}"/>
          </ac:spMkLst>
        </pc:spChg>
        <pc:spChg chg="add del mod ord">
          <ac:chgData name="Nathan Clouse" userId="60190519-0423-46ec-ac65-f82d83ecfd9c" providerId="ADAL" clId="{A79DE200-23A6-4D20-A33F-856BBB973FA4}" dt="2022-04-07T20:41:26.813" v="1423" actId="700"/>
          <ac:spMkLst>
            <pc:docMk/>
            <pc:sldMk cId="2881062807" sldId="272"/>
            <ac:spMk id="12" creationId="{BD14F184-F68B-40A5-8C41-04D73C1B60D3}"/>
          </ac:spMkLst>
        </pc:spChg>
        <pc:spChg chg="add del mod ord">
          <ac:chgData name="Nathan Clouse" userId="60190519-0423-46ec-ac65-f82d83ecfd9c" providerId="ADAL" clId="{A79DE200-23A6-4D20-A33F-856BBB973FA4}" dt="2022-04-07T20:41:26.813" v="1423" actId="700"/>
          <ac:spMkLst>
            <pc:docMk/>
            <pc:sldMk cId="2881062807" sldId="272"/>
            <ac:spMk id="13" creationId="{F2FC5AB3-F108-411D-973A-6CDDAA51EF9F}"/>
          </ac:spMkLst>
        </pc:spChg>
        <pc:spChg chg="add del mod ord">
          <ac:chgData name="Nathan Clouse" userId="60190519-0423-46ec-ac65-f82d83ecfd9c" providerId="ADAL" clId="{A79DE200-23A6-4D20-A33F-856BBB973FA4}" dt="2022-04-07T20:41:30.917" v="1424" actId="700"/>
          <ac:spMkLst>
            <pc:docMk/>
            <pc:sldMk cId="2881062807" sldId="272"/>
            <ac:spMk id="14" creationId="{BA8EDBA1-8DBF-439C-947B-EF680D70AF1B}"/>
          </ac:spMkLst>
        </pc:spChg>
        <pc:spChg chg="add del mod ord">
          <ac:chgData name="Nathan Clouse" userId="60190519-0423-46ec-ac65-f82d83ecfd9c" providerId="ADAL" clId="{A79DE200-23A6-4D20-A33F-856BBB973FA4}" dt="2022-04-07T20:41:30.917" v="1424" actId="700"/>
          <ac:spMkLst>
            <pc:docMk/>
            <pc:sldMk cId="2881062807" sldId="272"/>
            <ac:spMk id="15" creationId="{BC20664B-9C25-4EFD-BF1C-8AD1E325FB98}"/>
          </ac:spMkLst>
        </pc:spChg>
        <pc:spChg chg="add del mod ord">
          <ac:chgData name="Nathan Clouse" userId="60190519-0423-46ec-ac65-f82d83ecfd9c" providerId="ADAL" clId="{A79DE200-23A6-4D20-A33F-856BBB973FA4}" dt="2022-04-07T20:41:30.917" v="1424" actId="700"/>
          <ac:spMkLst>
            <pc:docMk/>
            <pc:sldMk cId="2881062807" sldId="272"/>
            <ac:spMk id="16" creationId="{EC7BC8E8-8248-4428-A7A2-4B3BB1DDD4BD}"/>
          </ac:spMkLst>
        </pc:spChg>
        <pc:spChg chg="add del mod ord">
          <ac:chgData name="Nathan Clouse" userId="60190519-0423-46ec-ac65-f82d83ecfd9c" providerId="ADAL" clId="{A79DE200-23A6-4D20-A33F-856BBB973FA4}" dt="2022-04-07T20:41:30.917" v="1424" actId="700"/>
          <ac:spMkLst>
            <pc:docMk/>
            <pc:sldMk cId="2881062807" sldId="272"/>
            <ac:spMk id="17" creationId="{DB3C898A-B33C-49B3-9EA0-26C1341308F9}"/>
          </ac:spMkLst>
        </pc:spChg>
        <pc:spChg chg="add del mod ord">
          <ac:chgData name="Nathan Clouse" userId="60190519-0423-46ec-ac65-f82d83ecfd9c" providerId="ADAL" clId="{A79DE200-23A6-4D20-A33F-856BBB973FA4}" dt="2022-04-07T20:41:30.917" v="1424" actId="700"/>
          <ac:spMkLst>
            <pc:docMk/>
            <pc:sldMk cId="2881062807" sldId="272"/>
            <ac:spMk id="18" creationId="{642D9896-A230-460F-B9C8-073AACF1C8F4}"/>
          </ac:spMkLst>
        </pc:spChg>
        <pc:spChg chg="add del mod ord">
          <ac:chgData name="Nathan Clouse" userId="60190519-0423-46ec-ac65-f82d83ecfd9c" providerId="ADAL" clId="{A79DE200-23A6-4D20-A33F-856BBB973FA4}" dt="2022-04-07T20:41:30.917" v="1424" actId="700"/>
          <ac:spMkLst>
            <pc:docMk/>
            <pc:sldMk cId="2881062807" sldId="272"/>
            <ac:spMk id="19" creationId="{7485C58A-9E9A-492A-A888-4C8141112969}"/>
          </ac:spMkLst>
        </pc:spChg>
        <pc:spChg chg="add del mod ord">
          <ac:chgData name="Nathan Clouse" userId="60190519-0423-46ec-ac65-f82d83ecfd9c" providerId="ADAL" clId="{A79DE200-23A6-4D20-A33F-856BBB973FA4}" dt="2022-04-07T20:41:34.202" v="1425" actId="700"/>
          <ac:spMkLst>
            <pc:docMk/>
            <pc:sldMk cId="2881062807" sldId="272"/>
            <ac:spMk id="20" creationId="{A0535962-27C1-40D8-BF50-2002DBB95012}"/>
          </ac:spMkLst>
        </pc:spChg>
        <pc:spChg chg="add del mod ord">
          <ac:chgData name="Nathan Clouse" userId="60190519-0423-46ec-ac65-f82d83ecfd9c" providerId="ADAL" clId="{A79DE200-23A6-4D20-A33F-856BBB973FA4}" dt="2022-04-07T20:41:34.202" v="1425" actId="700"/>
          <ac:spMkLst>
            <pc:docMk/>
            <pc:sldMk cId="2881062807" sldId="272"/>
            <ac:spMk id="21" creationId="{2EAB5F26-5FC8-4923-9497-17CB258F6166}"/>
          </ac:spMkLst>
        </pc:spChg>
        <pc:spChg chg="add del mod ord">
          <ac:chgData name="Nathan Clouse" userId="60190519-0423-46ec-ac65-f82d83ecfd9c" providerId="ADAL" clId="{A79DE200-23A6-4D20-A33F-856BBB973FA4}" dt="2022-04-07T20:41:34.202" v="1425" actId="700"/>
          <ac:spMkLst>
            <pc:docMk/>
            <pc:sldMk cId="2881062807" sldId="272"/>
            <ac:spMk id="22" creationId="{223B5221-B251-407B-808E-3B4B14B8123D}"/>
          </ac:spMkLst>
        </pc:spChg>
        <pc:spChg chg="add del mod ord">
          <ac:chgData name="Nathan Clouse" userId="60190519-0423-46ec-ac65-f82d83ecfd9c" providerId="ADAL" clId="{A79DE200-23A6-4D20-A33F-856BBB973FA4}" dt="2022-04-07T20:41:34.202" v="1425" actId="700"/>
          <ac:spMkLst>
            <pc:docMk/>
            <pc:sldMk cId="2881062807" sldId="272"/>
            <ac:spMk id="23" creationId="{77438F15-5277-443B-BE06-6B48C16A5E84}"/>
          </ac:spMkLst>
        </pc:spChg>
        <pc:spChg chg="add del mod ord">
          <ac:chgData name="Nathan Clouse" userId="60190519-0423-46ec-ac65-f82d83ecfd9c" providerId="ADAL" clId="{A79DE200-23A6-4D20-A33F-856BBB973FA4}" dt="2022-04-07T20:41:34.202" v="1425" actId="700"/>
          <ac:spMkLst>
            <pc:docMk/>
            <pc:sldMk cId="2881062807" sldId="272"/>
            <ac:spMk id="24" creationId="{95FDE9B0-B96C-4742-967B-53A3A2DE2923}"/>
          </ac:spMkLst>
        </pc:spChg>
        <pc:spChg chg="add del mod ord">
          <ac:chgData name="Nathan Clouse" userId="60190519-0423-46ec-ac65-f82d83ecfd9c" providerId="ADAL" clId="{A79DE200-23A6-4D20-A33F-856BBB973FA4}" dt="2022-04-07T20:41:34.202" v="1425" actId="700"/>
          <ac:spMkLst>
            <pc:docMk/>
            <pc:sldMk cId="2881062807" sldId="272"/>
            <ac:spMk id="25" creationId="{9A20DB26-3691-4482-9B51-62BDF6D273AE}"/>
          </ac:spMkLst>
        </pc:spChg>
        <pc:spChg chg="add del 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26" creationId="{D6AF67D9-4C8B-4059-AB66-ECCE903F3C5E}"/>
          </ac:spMkLst>
        </pc:spChg>
        <pc:spChg chg="add del 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27" creationId="{553B22A1-4CB0-4448-9715-BC8E99AB530F}"/>
          </ac:spMkLst>
        </pc:spChg>
        <pc:spChg chg="add del 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28" creationId="{E7512FB4-1644-4107-A0E6-EC487F9B0991}"/>
          </ac:spMkLst>
        </pc:spChg>
        <pc:spChg chg="add del 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29" creationId="{3E7F8E97-659A-4E4B-8FD1-7266317DBF61}"/>
          </ac:spMkLst>
        </pc:spChg>
        <pc:spChg chg="add del 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30" creationId="{4215EE53-9163-47A5-8DDD-AAA1DBA494D1}"/>
          </ac:spMkLst>
        </pc:spChg>
        <pc:spChg chg="add del mod ord">
          <ac:chgData name="Nathan Clouse" userId="60190519-0423-46ec-ac65-f82d83ecfd9c" providerId="ADAL" clId="{A79DE200-23A6-4D20-A33F-856BBB973FA4}" dt="2022-04-07T20:42:10.168" v="1426" actId="700"/>
          <ac:spMkLst>
            <pc:docMk/>
            <pc:sldMk cId="2881062807" sldId="272"/>
            <ac:spMk id="31" creationId="{5D5E05AC-6410-45D7-AD55-A7E26BF2EB77}"/>
          </ac:spMkLst>
        </pc:spChg>
        <pc:spChg chg="add mod ord">
          <ac:chgData name="Nathan Clouse" userId="60190519-0423-46ec-ac65-f82d83ecfd9c" providerId="ADAL" clId="{A79DE200-23A6-4D20-A33F-856BBB973FA4}" dt="2022-04-09T00:35:12.330" v="2128" actId="20577"/>
          <ac:spMkLst>
            <pc:docMk/>
            <pc:sldMk cId="2881062807" sldId="272"/>
            <ac:spMk id="32" creationId="{FBCFE2D4-FEAE-4BBB-9E96-78C310A2129C}"/>
          </ac:spMkLst>
        </pc:spChg>
        <pc:spChg chg="add mod ord">
          <ac:chgData name="Nathan Clouse" userId="60190519-0423-46ec-ac65-f82d83ecfd9c" providerId="ADAL" clId="{A79DE200-23A6-4D20-A33F-856BBB973FA4}" dt="2022-04-09T03:23:42.094" v="2959" actId="20577"/>
          <ac:spMkLst>
            <pc:docMk/>
            <pc:sldMk cId="2881062807" sldId="272"/>
            <ac:spMk id="33" creationId="{FCDDB733-5E46-4647-A067-96FB12269017}"/>
          </ac:spMkLst>
        </pc:spChg>
        <pc:spChg chg="add del mod ord">
          <ac:chgData name="Nathan Clouse" userId="60190519-0423-46ec-ac65-f82d83ecfd9c" providerId="ADAL" clId="{A79DE200-23A6-4D20-A33F-856BBB973FA4}" dt="2022-04-07T20:53:18.394" v="1653"/>
          <ac:spMkLst>
            <pc:docMk/>
            <pc:sldMk cId="2881062807" sldId="272"/>
            <ac:spMk id="34" creationId="{F807DD0F-2D8B-4F93-A743-DC98B2BAE7DB}"/>
          </ac:spMkLst>
        </pc:spChg>
        <pc:spChg chg="add mod ord">
          <ac:chgData name="Nathan Clouse" userId="60190519-0423-46ec-ac65-f82d83ecfd9c" providerId="ADAL" clId="{A79DE200-23A6-4D20-A33F-856BBB973FA4}" dt="2022-04-09T00:37:09.131" v="2133" actId="14100"/>
          <ac:spMkLst>
            <pc:docMk/>
            <pc:sldMk cId="2881062807" sldId="272"/>
            <ac:spMk id="35" creationId="{440B2CA3-948C-4E3B-BB30-3EA0A61222D6}"/>
          </ac:spMkLst>
        </pc:spChg>
        <pc:picChg chg="add mod ord">
          <ac:chgData name="Nathan Clouse" userId="60190519-0423-46ec-ac65-f82d83ecfd9c" providerId="ADAL" clId="{A79DE200-23A6-4D20-A33F-856BBB973FA4}" dt="2022-04-09T01:29:46.111" v="2670"/>
          <ac:picMkLst>
            <pc:docMk/>
            <pc:sldMk cId="2881062807" sldId="272"/>
            <ac:picMk id="36" creationId="{AC20EC5F-B479-48C9-AAAE-5D7A5B1FB421}"/>
          </ac:picMkLst>
        </pc:picChg>
        <pc:picChg chg="add del">
          <ac:chgData name="Nathan Clouse" userId="60190519-0423-46ec-ac65-f82d83ecfd9c" providerId="ADAL" clId="{A79DE200-23A6-4D20-A33F-856BBB973FA4}" dt="2022-04-09T00:37:02.204" v="2130"/>
          <ac:picMkLst>
            <pc:docMk/>
            <pc:sldMk cId="2881062807" sldId="272"/>
            <ac:picMk id="1026" creationId="{FB2DD972-423C-4FCA-A361-2E0D2D05C38D}"/>
          </ac:picMkLst>
        </pc:picChg>
        <pc:picChg chg="add mod">
          <ac:chgData name="Nathan Clouse" userId="60190519-0423-46ec-ac65-f82d83ecfd9c" providerId="ADAL" clId="{A79DE200-23A6-4D20-A33F-856BBB973FA4}" dt="2022-04-09T00:37:21.915" v="2137" actId="1076"/>
          <ac:picMkLst>
            <pc:docMk/>
            <pc:sldMk cId="2881062807" sldId="272"/>
            <ac:picMk id="1028" creationId="{D9AC1FEE-A599-475E-B172-2B70DD49B071}"/>
          </ac:picMkLst>
        </pc:picChg>
      </pc:sldChg>
      <pc:sldChg chg="addSp delSp modSp new mod chgLayout modNotesTx">
        <pc:chgData name="Nathan Clouse" userId="60190519-0423-46ec-ac65-f82d83ecfd9c" providerId="ADAL" clId="{A79DE200-23A6-4D20-A33F-856BBB973FA4}" dt="2022-04-09T02:56:45.808" v="2808"/>
        <pc:sldMkLst>
          <pc:docMk/>
          <pc:sldMk cId="3594792199" sldId="273"/>
        </pc:sldMkLst>
        <pc:spChg chg="del">
          <ac:chgData name="Nathan Clouse" userId="60190519-0423-46ec-ac65-f82d83ecfd9c" providerId="ADAL" clId="{A79DE200-23A6-4D20-A33F-856BBB973FA4}" dt="2022-04-07T20:44:34.733" v="1525" actId="700"/>
          <ac:spMkLst>
            <pc:docMk/>
            <pc:sldMk cId="3594792199" sldId="273"/>
            <ac:spMk id="2" creationId="{90F7E4BA-7314-491C-9F14-779AF1DE6F3E}"/>
          </ac:spMkLst>
        </pc:spChg>
        <pc:spChg chg="mod ord">
          <ac:chgData name="Nathan Clouse" userId="60190519-0423-46ec-ac65-f82d83ecfd9c" providerId="ADAL" clId="{A79DE200-23A6-4D20-A33F-856BBB973FA4}" dt="2022-04-07T20:44:34.733" v="1525" actId="700"/>
          <ac:spMkLst>
            <pc:docMk/>
            <pc:sldMk cId="3594792199" sldId="273"/>
            <ac:spMk id="3" creationId="{E6D7D36B-A343-4940-844C-1059BC8B0FCF}"/>
          </ac:spMkLst>
        </pc:spChg>
        <pc:spChg chg="mod ord">
          <ac:chgData name="Nathan Clouse" userId="60190519-0423-46ec-ac65-f82d83ecfd9c" providerId="ADAL" clId="{A79DE200-23A6-4D20-A33F-856BBB973FA4}" dt="2022-04-07T20:44:34.733" v="1525" actId="700"/>
          <ac:spMkLst>
            <pc:docMk/>
            <pc:sldMk cId="3594792199" sldId="273"/>
            <ac:spMk id="4" creationId="{72E6566E-3E1A-428A-A0B4-CA2120E66600}"/>
          </ac:spMkLst>
        </pc:spChg>
        <pc:spChg chg="del">
          <ac:chgData name="Nathan Clouse" userId="60190519-0423-46ec-ac65-f82d83ecfd9c" providerId="ADAL" clId="{A79DE200-23A6-4D20-A33F-856BBB973FA4}" dt="2022-04-07T20:44:34.733" v="1525" actId="700"/>
          <ac:spMkLst>
            <pc:docMk/>
            <pc:sldMk cId="3594792199" sldId="273"/>
            <ac:spMk id="5" creationId="{55512146-E669-48E5-B06D-126591881C5B}"/>
          </ac:spMkLst>
        </pc:spChg>
        <pc:spChg chg="del">
          <ac:chgData name="Nathan Clouse" userId="60190519-0423-46ec-ac65-f82d83ecfd9c" providerId="ADAL" clId="{A79DE200-23A6-4D20-A33F-856BBB973FA4}" dt="2022-04-07T20:44:34.733" v="1525" actId="700"/>
          <ac:spMkLst>
            <pc:docMk/>
            <pc:sldMk cId="3594792199" sldId="273"/>
            <ac:spMk id="6" creationId="{AD5DB28B-F447-44FE-9913-C2879025E9AF}"/>
          </ac:spMkLst>
        </pc:spChg>
        <pc:spChg chg="del">
          <ac:chgData name="Nathan Clouse" userId="60190519-0423-46ec-ac65-f82d83ecfd9c" providerId="ADAL" clId="{A79DE200-23A6-4D20-A33F-856BBB973FA4}" dt="2022-04-07T20:44:34.733" v="1525" actId="700"/>
          <ac:spMkLst>
            <pc:docMk/>
            <pc:sldMk cId="3594792199" sldId="273"/>
            <ac:spMk id="7" creationId="{66FBD38A-FE4D-473F-8A76-9633E554EC6D}"/>
          </ac:spMkLst>
        </pc:spChg>
        <pc:spChg chg="add mod ord">
          <ac:chgData name="Nathan Clouse" userId="60190519-0423-46ec-ac65-f82d83ecfd9c" providerId="ADAL" clId="{A79DE200-23A6-4D20-A33F-856BBB973FA4}" dt="2022-04-09T00:50:43.821" v="2279" actId="20577"/>
          <ac:spMkLst>
            <pc:docMk/>
            <pc:sldMk cId="3594792199" sldId="273"/>
            <ac:spMk id="8" creationId="{4969B65E-ABBA-4E0E-A49C-2178087F80CA}"/>
          </ac:spMkLst>
        </pc:spChg>
        <pc:spChg chg="add mod ord">
          <ac:chgData name="Nathan Clouse" userId="60190519-0423-46ec-ac65-f82d83ecfd9c" providerId="ADAL" clId="{A79DE200-23A6-4D20-A33F-856BBB973FA4}" dt="2022-04-07T20:47:10.888" v="1631" actId="20577"/>
          <ac:spMkLst>
            <pc:docMk/>
            <pc:sldMk cId="3594792199" sldId="273"/>
            <ac:spMk id="9" creationId="{B5FFB791-DE9C-425C-BCE7-83CA4D2E4E09}"/>
          </ac:spMkLst>
        </pc:spChg>
        <pc:spChg chg="add del mod ord">
          <ac:chgData name="Nathan Clouse" userId="60190519-0423-46ec-ac65-f82d83ecfd9c" providerId="ADAL" clId="{A79DE200-23A6-4D20-A33F-856BBB973FA4}" dt="2022-04-07T20:53:21.849" v="1654"/>
          <ac:spMkLst>
            <pc:docMk/>
            <pc:sldMk cId="3594792199" sldId="273"/>
            <ac:spMk id="10" creationId="{C408C50F-64EF-44EC-B3DC-749D1B72155C}"/>
          </ac:spMkLst>
        </pc:spChg>
        <pc:spChg chg="add mod ord">
          <ac:chgData name="Nathan Clouse" userId="60190519-0423-46ec-ac65-f82d83ecfd9c" providerId="ADAL" clId="{A79DE200-23A6-4D20-A33F-856BBB973FA4}" dt="2022-04-09T01:07:54.510" v="2432" actId="167"/>
          <ac:spMkLst>
            <pc:docMk/>
            <pc:sldMk cId="3594792199" sldId="273"/>
            <ac:spMk id="10" creationId="{EEA515B7-8534-48AE-A569-59C5CE092C19}"/>
          </ac:spMkLst>
        </pc:spChg>
        <pc:spChg chg="add mod ord">
          <ac:chgData name="Nathan Clouse" userId="60190519-0423-46ec-ac65-f82d83ecfd9c" providerId="ADAL" clId="{A79DE200-23A6-4D20-A33F-856BBB973FA4}" dt="2022-04-09T02:55:56.055" v="2800" actId="1076"/>
          <ac:spMkLst>
            <pc:docMk/>
            <pc:sldMk cId="3594792199" sldId="273"/>
            <ac:spMk id="11" creationId="{83B7FC92-9D7D-4350-832C-DEA73BB89657}"/>
          </ac:spMkLst>
        </pc:spChg>
        <pc:picChg chg="add mod ord">
          <ac:chgData name="Nathan Clouse" userId="60190519-0423-46ec-ac65-f82d83ecfd9c" providerId="ADAL" clId="{A79DE200-23A6-4D20-A33F-856BBB973FA4}" dt="2022-04-09T01:30:17.484" v="2672"/>
          <ac:picMkLst>
            <pc:docMk/>
            <pc:sldMk cId="3594792199" sldId="273"/>
            <ac:picMk id="12" creationId="{7335DE59-BE91-42AF-886D-F98700BEE1B9}"/>
          </ac:picMkLst>
        </pc:picChg>
        <pc:picChg chg="add mod">
          <ac:chgData name="Nathan Clouse" userId="60190519-0423-46ec-ac65-f82d83ecfd9c" providerId="ADAL" clId="{A79DE200-23A6-4D20-A33F-856BBB973FA4}" dt="2022-04-09T02:56:45.808" v="2808"/>
          <ac:picMkLst>
            <pc:docMk/>
            <pc:sldMk cId="3594792199" sldId="273"/>
            <ac:picMk id="7170" creationId="{317D66B6-69E9-4739-B8B1-4D8894F5339F}"/>
          </ac:picMkLst>
        </pc:picChg>
      </pc:sldChg>
      <pc:sldChg chg="addSp delSp modSp new mod modTransition modClrScheme addAnim delAnim modAnim chgLayout">
        <pc:chgData name="Nathan Clouse" userId="60190519-0423-46ec-ac65-f82d83ecfd9c" providerId="ADAL" clId="{A79DE200-23A6-4D20-A33F-856BBB973FA4}" dt="2022-04-09T18:11:22.558" v="3217" actId="478"/>
        <pc:sldMkLst>
          <pc:docMk/>
          <pc:sldMk cId="2126907360" sldId="274"/>
        </pc:sldMkLst>
        <pc:spChg chg="del">
          <ac:chgData name="Nathan Clouse" userId="60190519-0423-46ec-ac65-f82d83ecfd9c" providerId="ADAL" clId="{A79DE200-23A6-4D20-A33F-856BBB973FA4}" dt="2022-04-07T20:47:23.380" v="1633" actId="700"/>
          <ac:spMkLst>
            <pc:docMk/>
            <pc:sldMk cId="2126907360" sldId="274"/>
            <ac:spMk id="2" creationId="{6F918801-2B1B-4D81-88DB-6D712CE328FA}"/>
          </ac:spMkLst>
        </pc:spChg>
        <pc:spChg chg="del">
          <ac:chgData name="Nathan Clouse" userId="60190519-0423-46ec-ac65-f82d83ecfd9c" providerId="ADAL" clId="{A79DE200-23A6-4D20-A33F-856BBB973FA4}" dt="2022-04-07T20:47:23.380" v="1633" actId="700"/>
          <ac:spMkLst>
            <pc:docMk/>
            <pc:sldMk cId="2126907360" sldId="274"/>
            <ac:spMk id="3" creationId="{695B6D5B-2B0F-4EC0-8E50-84A0D644A83E}"/>
          </ac:spMkLst>
        </pc:spChg>
        <pc:spChg chg="mod ord">
          <ac:chgData name="Nathan Clouse" userId="60190519-0423-46ec-ac65-f82d83ecfd9c" providerId="ADAL" clId="{A79DE200-23A6-4D20-A33F-856BBB973FA4}" dt="2022-04-07T20:47:27.095" v="1634" actId="700"/>
          <ac:spMkLst>
            <pc:docMk/>
            <pc:sldMk cId="2126907360" sldId="274"/>
            <ac:spMk id="4" creationId="{EB79028B-049F-44BD-B6C8-C2948BA6C45B}"/>
          </ac:spMkLst>
        </pc:spChg>
        <pc:spChg chg="del">
          <ac:chgData name="Nathan Clouse" userId="60190519-0423-46ec-ac65-f82d83ecfd9c" providerId="ADAL" clId="{A79DE200-23A6-4D20-A33F-856BBB973FA4}" dt="2022-04-07T20:47:23.380" v="1633" actId="700"/>
          <ac:spMkLst>
            <pc:docMk/>
            <pc:sldMk cId="2126907360" sldId="274"/>
            <ac:spMk id="5" creationId="{8B70AAA3-7446-4CCF-9C83-45D9EB39184A}"/>
          </ac:spMkLst>
        </pc:spChg>
        <pc:spChg chg="del">
          <ac:chgData name="Nathan Clouse" userId="60190519-0423-46ec-ac65-f82d83ecfd9c" providerId="ADAL" clId="{A79DE200-23A6-4D20-A33F-856BBB973FA4}" dt="2022-04-07T20:47:23.380" v="1633" actId="700"/>
          <ac:spMkLst>
            <pc:docMk/>
            <pc:sldMk cId="2126907360" sldId="274"/>
            <ac:spMk id="6" creationId="{3CA5D075-A807-4EEA-AAE1-E493F3053997}"/>
          </ac:spMkLst>
        </pc:spChg>
        <pc:spChg chg="del mod ord">
          <ac:chgData name="Nathan Clouse" userId="60190519-0423-46ec-ac65-f82d83ecfd9c" providerId="ADAL" clId="{A79DE200-23A6-4D20-A33F-856BBB973FA4}" dt="2022-04-07T20:47:23.380" v="1633" actId="700"/>
          <ac:spMkLst>
            <pc:docMk/>
            <pc:sldMk cId="2126907360" sldId="274"/>
            <ac:spMk id="7" creationId="{1511D3EB-84F0-448B-8129-8AF3654E61AF}"/>
          </ac:spMkLst>
        </pc:spChg>
        <pc:spChg chg="add del mod ord">
          <ac:chgData name="Nathan Clouse" userId="60190519-0423-46ec-ac65-f82d83ecfd9c" providerId="ADAL" clId="{A79DE200-23A6-4D20-A33F-856BBB973FA4}" dt="2022-04-07T20:47:27.095" v="1634" actId="700"/>
          <ac:spMkLst>
            <pc:docMk/>
            <pc:sldMk cId="2126907360" sldId="274"/>
            <ac:spMk id="8" creationId="{AE5A2658-79BA-41B9-9829-C4E23217592D}"/>
          </ac:spMkLst>
        </pc:spChg>
        <pc:spChg chg="add mod ord">
          <ac:chgData name="Nathan Clouse" userId="60190519-0423-46ec-ac65-f82d83ecfd9c" providerId="ADAL" clId="{A79DE200-23A6-4D20-A33F-856BBB973FA4}" dt="2022-04-07T20:47:30.287" v="1638" actId="20577"/>
          <ac:spMkLst>
            <pc:docMk/>
            <pc:sldMk cId="2126907360" sldId="274"/>
            <ac:spMk id="9" creationId="{B4C76412-DEA6-4D0E-8F28-93EBC375BB20}"/>
          </ac:spMkLst>
        </pc:spChg>
        <pc:spChg chg="add mod ord">
          <ac:chgData name="Nathan Clouse" userId="60190519-0423-46ec-ac65-f82d83ecfd9c" providerId="ADAL" clId="{A79DE200-23A6-4D20-A33F-856BBB973FA4}" dt="2022-04-07T20:47:27.095" v="1634" actId="700"/>
          <ac:spMkLst>
            <pc:docMk/>
            <pc:sldMk cId="2126907360" sldId="274"/>
            <ac:spMk id="10" creationId="{8B5DA36E-2BA9-470A-8B62-DB90CFE7F196}"/>
          </ac:spMkLst>
        </pc:spChg>
        <pc:picChg chg="add del mod ord">
          <ac:chgData name="Nathan Clouse" userId="60190519-0423-46ec-ac65-f82d83ecfd9c" providerId="ADAL" clId="{A79DE200-23A6-4D20-A33F-856BBB973FA4}" dt="2022-04-09T18:11:22.558" v="3217" actId="478"/>
          <ac:picMkLst>
            <pc:docMk/>
            <pc:sldMk cId="2126907360" sldId="274"/>
            <ac:picMk id="2" creationId="{61EEA3E6-9B82-4A03-BDAC-C0DE7BB47105}"/>
          </ac:picMkLst>
        </pc:picChg>
      </pc:sldChg>
      <pc:sldChg chg="addSp delSp modSp new del mod modClrScheme chgLayout">
        <pc:chgData name="Nathan Clouse" userId="60190519-0423-46ec-ac65-f82d83ecfd9c" providerId="ADAL" clId="{A79DE200-23A6-4D20-A33F-856BBB973FA4}" dt="2022-04-07T23:44:18.047" v="1787" actId="2696"/>
        <pc:sldMkLst>
          <pc:docMk/>
          <pc:sldMk cId="1365786665" sldId="275"/>
        </pc:sldMkLst>
        <pc:spChg chg="del mod ord">
          <ac:chgData name="Nathan Clouse" userId="60190519-0423-46ec-ac65-f82d83ecfd9c" providerId="ADAL" clId="{A79DE200-23A6-4D20-A33F-856BBB973FA4}" dt="2022-04-07T23:41:30.129" v="1785" actId="700"/>
          <ac:spMkLst>
            <pc:docMk/>
            <pc:sldMk cId="1365786665" sldId="275"/>
            <ac:spMk id="2" creationId="{2D5F47EF-5E91-4E0D-897D-2817C3A91969}"/>
          </ac:spMkLst>
        </pc:spChg>
        <pc:spChg chg="add mod ord">
          <ac:chgData name="Nathan Clouse" userId="60190519-0423-46ec-ac65-f82d83ecfd9c" providerId="ADAL" clId="{A79DE200-23A6-4D20-A33F-856BBB973FA4}" dt="2022-04-07T23:41:30.129" v="1785" actId="700"/>
          <ac:spMkLst>
            <pc:docMk/>
            <pc:sldMk cId="1365786665" sldId="275"/>
            <ac:spMk id="3" creationId="{E89C87F1-4177-4451-8155-2CDBD79A4BA4}"/>
          </ac:spMkLst>
        </pc:spChg>
        <pc:spChg chg="add mod ord">
          <ac:chgData name="Nathan Clouse" userId="60190519-0423-46ec-ac65-f82d83ecfd9c" providerId="ADAL" clId="{A79DE200-23A6-4D20-A33F-856BBB973FA4}" dt="2022-04-07T23:41:30.129" v="1785" actId="700"/>
          <ac:spMkLst>
            <pc:docMk/>
            <pc:sldMk cId="1365786665" sldId="275"/>
            <ac:spMk id="4" creationId="{36BB89A4-CFD2-4669-81E7-A7387F9FBD65}"/>
          </ac:spMkLst>
        </pc:spChg>
        <pc:spChg chg="add mod ord">
          <ac:chgData name="Nathan Clouse" userId="60190519-0423-46ec-ac65-f82d83ecfd9c" providerId="ADAL" clId="{A79DE200-23A6-4D20-A33F-856BBB973FA4}" dt="2022-04-07T23:41:30.129" v="1785" actId="700"/>
          <ac:spMkLst>
            <pc:docMk/>
            <pc:sldMk cId="1365786665" sldId="275"/>
            <ac:spMk id="5" creationId="{0E1AC6D1-DC67-4994-8F1C-E6337E56F912}"/>
          </ac:spMkLst>
        </pc:spChg>
        <pc:spChg chg="add mod ord">
          <ac:chgData name="Nathan Clouse" userId="60190519-0423-46ec-ac65-f82d83ecfd9c" providerId="ADAL" clId="{A79DE200-23A6-4D20-A33F-856BBB973FA4}" dt="2022-04-07T23:41:30.129" v="1785" actId="700"/>
          <ac:spMkLst>
            <pc:docMk/>
            <pc:sldMk cId="1365786665" sldId="275"/>
            <ac:spMk id="6" creationId="{842B7284-1126-4774-BB86-EC8B283E0257}"/>
          </ac:spMkLst>
        </pc:spChg>
        <pc:spChg chg="add mod ord">
          <ac:chgData name="Nathan Clouse" userId="60190519-0423-46ec-ac65-f82d83ecfd9c" providerId="ADAL" clId="{A79DE200-23A6-4D20-A33F-856BBB973FA4}" dt="2022-04-07T23:41:30.129" v="1785" actId="700"/>
          <ac:spMkLst>
            <pc:docMk/>
            <pc:sldMk cId="1365786665" sldId="275"/>
            <ac:spMk id="7" creationId="{357FE859-BDA5-4647-ABAC-DCCE0498F418}"/>
          </ac:spMkLst>
        </pc:spChg>
      </pc:sldChg>
      <pc:sldChg chg="addSp delSp modSp add mod delAnim modAnim">
        <pc:chgData name="Nathan Clouse" userId="60190519-0423-46ec-ac65-f82d83ecfd9c" providerId="ADAL" clId="{A79DE200-23A6-4D20-A33F-856BBB973FA4}" dt="2022-04-09T03:03:11.787" v="2864" actId="20577"/>
        <pc:sldMkLst>
          <pc:docMk/>
          <pc:sldMk cId="3614021878" sldId="316"/>
        </pc:sldMkLst>
        <pc:spChg chg="add del mod ord">
          <ac:chgData name="Nathan Clouse" userId="60190519-0423-46ec-ac65-f82d83ecfd9c" providerId="ADAL" clId="{A79DE200-23A6-4D20-A33F-856BBB973FA4}" dt="2022-04-09T01:28:02.308" v="2658" actId="931"/>
          <ac:spMkLst>
            <pc:docMk/>
            <pc:sldMk cId="3614021878" sldId="316"/>
            <ac:spMk id="6" creationId="{44A8C955-4922-498C-976B-155BAE8E2F8A}"/>
          </ac:spMkLst>
        </pc:spChg>
        <pc:spChg chg="mod">
          <ac:chgData name="Nathan Clouse" userId="60190519-0423-46ec-ac65-f82d83ecfd9c" providerId="ADAL" clId="{A79DE200-23A6-4D20-A33F-856BBB973FA4}" dt="2022-04-07T23:49:02.598" v="1837" actId="207"/>
          <ac:spMkLst>
            <pc:docMk/>
            <pc:sldMk cId="3614021878" sldId="316"/>
            <ac:spMk id="8" creationId="{801C3943-0906-4CB5-B27B-ABD269CA5C61}"/>
          </ac:spMkLst>
        </pc:spChg>
        <pc:spChg chg="mod">
          <ac:chgData name="Nathan Clouse" userId="60190519-0423-46ec-ac65-f82d83ecfd9c" providerId="ADAL" clId="{A79DE200-23A6-4D20-A33F-856BBB973FA4}" dt="2022-04-09T03:03:11.787" v="2864" actId="20577"/>
          <ac:spMkLst>
            <pc:docMk/>
            <pc:sldMk cId="3614021878" sldId="316"/>
            <ac:spMk id="10" creationId="{F749C59B-8747-4320-B77C-EE6982CD9694}"/>
          </ac:spMkLst>
        </pc:spChg>
        <pc:spChg chg="add mod ord">
          <ac:chgData name="Nathan Clouse" userId="60190519-0423-46ec-ac65-f82d83ecfd9c" providerId="ADAL" clId="{A79DE200-23A6-4D20-A33F-856BBB973FA4}" dt="2022-04-09T01:08:50.893" v="2448" actId="167"/>
          <ac:spMkLst>
            <pc:docMk/>
            <pc:sldMk cId="3614021878" sldId="316"/>
            <ac:spMk id="11" creationId="{F8DC7BAA-B7C4-4A13-8DAD-3F0B3C4EBF1D}"/>
          </ac:spMkLst>
        </pc:spChg>
        <pc:picChg chg="add mod">
          <ac:chgData name="Nathan Clouse" userId="60190519-0423-46ec-ac65-f82d83ecfd9c" providerId="ADAL" clId="{A79DE200-23A6-4D20-A33F-856BBB973FA4}" dt="2022-04-07T23:45:37.402" v="1791"/>
          <ac:picMkLst>
            <pc:docMk/>
            <pc:sldMk cId="3614021878" sldId="316"/>
            <ac:picMk id="2" creationId="{74A55118-661B-4690-A9FF-9282B70D08EB}"/>
          </ac:picMkLst>
        </pc:picChg>
        <pc:picChg chg="add mod ord">
          <ac:chgData name="Nathan Clouse" userId="60190519-0423-46ec-ac65-f82d83ecfd9c" providerId="ADAL" clId="{A79DE200-23A6-4D20-A33F-856BBB973FA4}" dt="2022-04-09T01:28:34.948" v="2663"/>
          <ac:picMkLst>
            <pc:docMk/>
            <pc:sldMk cId="3614021878" sldId="316"/>
            <ac:picMk id="5" creationId="{068F0E23-0759-4F1F-8EFD-DFC69B961F5C}"/>
          </ac:picMkLst>
        </pc:picChg>
        <pc:picChg chg="add del mod ord">
          <ac:chgData name="Nathan Clouse" userId="60190519-0423-46ec-ac65-f82d83ecfd9c" providerId="ADAL" clId="{A79DE200-23A6-4D20-A33F-856BBB973FA4}" dt="2022-04-09T01:27:26.684" v="2657" actId="478"/>
          <ac:picMkLst>
            <pc:docMk/>
            <pc:sldMk cId="3614021878" sldId="316"/>
            <ac:picMk id="9" creationId="{EDC615CC-CA9E-4936-8EEE-1FEE3F472FFD}"/>
          </ac:picMkLst>
        </pc:picChg>
        <pc:picChg chg="add del mod">
          <ac:chgData name="Nathan Clouse" userId="60190519-0423-46ec-ac65-f82d83ecfd9c" providerId="ADAL" clId="{A79DE200-23A6-4D20-A33F-856BBB973FA4}" dt="2022-04-07T23:53:32.181" v="1881" actId="931"/>
          <ac:picMkLst>
            <pc:docMk/>
            <pc:sldMk cId="3614021878" sldId="316"/>
            <ac:picMk id="12" creationId="{8D8EB33B-BD0B-4B28-935D-4D6D09C0F069}"/>
          </ac:picMkLst>
        </pc:picChg>
        <pc:picChg chg="add del mod">
          <ac:chgData name="Nathan Clouse" userId="60190519-0423-46ec-ac65-f82d83ecfd9c" providerId="ADAL" clId="{A79DE200-23A6-4D20-A33F-856BBB973FA4}" dt="2022-04-08T00:18:25.122" v="1906" actId="931"/>
          <ac:picMkLst>
            <pc:docMk/>
            <pc:sldMk cId="3614021878" sldId="316"/>
            <ac:picMk id="14" creationId="{3BF7091F-9FC7-4444-92AF-26F0ADD9BFAC}"/>
          </ac:picMkLst>
        </pc:picChg>
      </pc:sldChg>
      <pc:sldChg chg="addSp delSp modSp add del mod modTransition modClrScheme modAnim chgLayout">
        <pc:chgData name="Nathan Clouse" userId="60190519-0423-46ec-ac65-f82d83ecfd9c" providerId="ADAL" clId="{A79DE200-23A6-4D20-A33F-856BBB973FA4}" dt="2022-04-09T00:45:01.697" v="2212" actId="2696"/>
        <pc:sldMkLst>
          <pc:docMk/>
          <pc:sldMk cId="497262609" sldId="317"/>
        </pc:sldMkLst>
        <pc:spChg chg="add del mod ord">
          <ac:chgData name="Nathan Clouse" userId="60190519-0423-46ec-ac65-f82d83ecfd9c" providerId="ADAL" clId="{A79DE200-23A6-4D20-A33F-856BBB973FA4}" dt="2022-04-09T00:37:52.039" v="2143" actId="700"/>
          <ac:spMkLst>
            <pc:docMk/>
            <pc:sldMk cId="497262609" sldId="317"/>
            <ac:spMk id="3" creationId="{8C423855-0F86-4431-95F8-B2B4111A46E4}"/>
          </ac:spMkLst>
        </pc:spChg>
        <pc:spChg chg="del">
          <ac:chgData name="Nathan Clouse" userId="60190519-0423-46ec-ac65-f82d83ecfd9c" providerId="ADAL" clId="{A79DE200-23A6-4D20-A33F-856BBB973FA4}" dt="2022-04-09T00:37:52.039" v="2143" actId="700"/>
          <ac:spMkLst>
            <pc:docMk/>
            <pc:sldMk cId="497262609" sldId="317"/>
            <ac:spMk id="4" creationId="{51C331D7-89DD-48B8-AD20-B154CA86324D}"/>
          </ac:spMkLst>
        </pc:spChg>
        <pc:spChg chg="mod ord">
          <ac:chgData name="Nathan Clouse" userId="60190519-0423-46ec-ac65-f82d83ecfd9c" providerId="ADAL" clId="{A79DE200-23A6-4D20-A33F-856BBB973FA4}" dt="2022-04-09T00:38:01.079" v="2145" actId="700"/>
          <ac:spMkLst>
            <pc:docMk/>
            <pc:sldMk cId="497262609" sldId="317"/>
            <ac:spMk id="5" creationId="{CBEDF741-7DAF-4920-BD47-DAB7A9E81FFF}"/>
          </ac:spMkLst>
        </pc:spChg>
        <pc:spChg chg="add del mod ord">
          <ac:chgData name="Nathan Clouse" userId="60190519-0423-46ec-ac65-f82d83ecfd9c" providerId="ADAL" clId="{A79DE200-23A6-4D20-A33F-856BBB973FA4}" dt="2022-04-09T00:38:01.079" v="2145" actId="700"/>
          <ac:spMkLst>
            <pc:docMk/>
            <pc:sldMk cId="497262609" sldId="317"/>
            <ac:spMk id="6" creationId="{E106C082-0059-4FF5-9D4E-4998DAC875D8}"/>
          </ac:spMkLst>
        </pc:spChg>
        <pc:spChg chg="add mod ord">
          <ac:chgData name="Nathan Clouse" userId="60190519-0423-46ec-ac65-f82d83ecfd9c" providerId="ADAL" clId="{A79DE200-23A6-4D20-A33F-856BBB973FA4}" dt="2022-04-09T00:38:01.079" v="2145" actId="700"/>
          <ac:spMkLst>
            <pc:docMk/>
            <pc:sldMk cId="497262609" sldId="317"/>
            <ac:spMk id="7" creationId="{6F04417D-DD3B-4A32-B90D-7572D0172CED}"/>
          </ac:spMkLst>
        </pc:spChg>
        <pc:spChg chg="add mod ord">
          <ac:chgData name="Nathan Clouse" userId="60190519-0423-46ec-ac65-f82d83ecfd9c" providerId="ADAL" clId="{A79DE200-23A6-4D20-A33F-856BBB973FA4}" dt="2022-04-09T00:38:01.079" v="2145" actId="700"/>
          <ac:spMkLst>
            <pc:docMk/>
            <pc:sldMk cId="497262609" sldId="317"/>
            <ac:spMk id="8" creationId="{8BDF016D-BBDB-45D3-B18D-C1709A0D1A51}"/>
          </ac:spMkLst>
        </pc:spChg>
        <pc:spChg chg="add del mod">
          <ac:chgData name="Nathan Clouse" userId="60190519-0423-46ec-ac65-f82d83ecfd9c" providerId="ADAL" clId="{A79DE200-23A6-4D20-A33F-856BBB973FA4}" dt="2022-04-09T00:40:10.826" v="2159" actId="11529"/>
          <ac:spMkLst>
            <pc:docMk/>
            <pc:sldMk cId="497262609" sldId="317"/>
            <ac:spMk id="9" creationId="{E04871B0-C462-4676-B56C-4DCDF637969F}"/>
          </ac:spMkLst>
        </pc:spChg>
        <pc:spChg chg="add mod">
          <ac:chgData name="Nathan Clouse" userId="60190519-0423-46ec-ac65-f82d83ecfd9c" providerId="ADAL" clId="{A79DE200-23A6-4D20-A33F-856BBB973FA4}" dt="2022-04-09T00:40:29.240" v="2166" actId="20577"/>
          <ac:spMkLst>
            <pc:docMk/>
            <pc:sldMk cId="497262609" sldId="317"/>
            <ac:spMk id="10" creationId="{469BDA90-FEB8-4449-B157-D547D4D3C42B}"/>
          </ac:spMkLst>
        </pc:spChg>
        <pc:spChg chg="add del mod">
          <ac:chgData name="Nathan Clouse" userId="60190519-0423-46ec-ac65-f82d83ecfd9c" providerId="ADAL" clId="{A79DE200-23A6-4D20-A33F-856BBB973FA4}" dt="2022-04-09T00:41:33.705" v="2193" actId="11529"/>
          <ac:spMkLst>
            <pc:docMk/>
            <pc:sldMk cId="497262609" sldId="317"/>
            <ac:spMk id="11" creationId="{78671F7F-CCA7-44C3-A699-CC9AEA26AB84}"/>
          </ac:spMkLst>
        </pc:spChg>
        <pc:spChg chg="add mod">
          <ac:chgData name="Nathan Clouse" userId="60190519-0423-46ec-ac65-f82d83ecfd9c" providerId="ADAL" clId="{A79DE200-23A6-4D20-A33F-856BBB973FA4}" dt="2022-04-09T00:41:57.432" v="2197" actId="1076"/>
          <ac:spMkLst>
            <pc:docMk/>
            <pc:sldMk cId="497262609" sldId="317"/>
            <ac:spMk id="12" creationId="{643DD067-D746-43CA-B12D-CC5BE37717D3}"/>
          </ac:spMkLst>
        </pc:spChg>
        <pc:spChg chg="add mod">
          <ac:chgData name="Nathan Clouse" userId="60190519-0423-46ec-ac65-f82d83ecfd9c" providerId="ADAL" clId="{A79DE200-23A6-4D20-A33F-856BBB973FA4}" dt="2022-04-09T00:40:47.784" v="2185" actId="20577"/>
          <ac:spMkLst>
            <pc:docMk/>
            <pc:sldMk cId="497262609" sldId="317"/>
            <ac:spMk id="17" creationId="{E4CE3628-B07A-4577-BCDB-E9EB67F90949}"/>
          </ac:spMkLst>
        </pc:spChg>
        <pc:spChg chg="del mod ord">
          <ac:chgData name="Nathan Clouse" userId="60190519-0423-46ec-ac65-f82d83ecfd9c" providerId="ADAL" clId="{A79DE200-23A6-4D20-A33F-856BBB973FA4}" dt="2022-04-09T00:38:01.079" v="2145" actId="700"/>
          <ac:spMkLst>
            <pc:docMk/>
            <pc:sldMk cId="497262609" sldId="317"/>
            <ac:spMk id="32" creationId="{FBCFE2D4-FEAE-4BBB-9E96-78C310A2129C}"/>
          </ac:spMkLst>
        </pc:spChg>
        <pc:spChg chg="del mod">
          <ac:chgData name="Nathan Clouse" userId="60190519-0423-46ec-ac65-f82d83ecfd9c" providerId="ADAL" clId="{A79DE200-23A6-4D20-A33F-856BBB973FA4}" dt="2022-04-09T00:37:52.039" v="2143" actId="700"/>
          <ac:spMkLst>
            <pc:docMk/>
            <pc:sldMk cId="497262609" sldId="317"/>
            <ac:spMk id="33" creationId="{FCDDB733-5E46-4647-A067-96FB12269017}"/>
          </ac:spMkLst>
        </pc:spChg>
        <pc:spChg chg="del">
          <ac:chgData name="Nathan Clouse" userId="60190519-0423-46ec-ac65-f82d83ecfd9c" providerId="ADAL" clId="{A79DE200-23A6-4D20-A33F-856BBB973FA4}" dt="2022-04-09T00:37:52.039" v="2143" actId="700"/>
          <ac:spMkLst>
            <pc:docMk/>
            <pc:sldMk cId="497262609" sldId="317"/>
            <ac:spMk id="35" creationId="{440B2CA3-948C-4E3B-BB30-3EA0A61222D6}"/>
          </ac:spMkLst>
        </pc:spChg>
        <pc:picChg chg="del">
          <ac:chgData name="Nathan Clouse" userId="60190519-0423-46ec-ac65-f82d83ecfd9c" providerId="ADAL" clId="{A79DE200-23A6-4D20-A33F-856BBB973FA4}" dt="2022-04-09T00:37:41.155" v="2141" actId="478"/>
          <ac:picMkLst>
            <pc:docMk/>
            <pc:sldMk cId="497262609" sldId="317"/>
            <ac:picMk id="36" creationId="{AC20EC5F-B479-48C9-AAAE-5D7A5B1FB421}"/>
          </ac:picMkLst>
        </pc:picChg>
        <pc:picChg chg="mod">
          <ac:chgData name="Nathan Clouse" userId="60190519-0423-46ec-ac65-f82d83ecfd9c" providerId="ADAL" clId="{A79DE200-23A6-4D20-A33F-856BBB973FA4}" dt="2022-04-09T00:38:10.709" v="2148" actId="1076"/>
          <ac:picMkLst>
            <pc:docMk/>
            <pc:sldMk cId="497262609" sldId="317"/>
            <ac:picMk id="1028" creationId="{D9AC1FEE-A599-475E-B172-2B70DD49B071}"/>
          </ac:picMkLst>
        </pc:picChg>
        <pc:picChg chg="add del">
          <ac:chgData name="Nathan Clouse" userId="60190519-0423-46ec-ac65-f82d83ecfd9c" providerId="ADAL" clId="{A79DE200-23A6-4D20-A33F-856BBB973FA4}" dt="2022-04-09T00:40:36.250" v="2168"/>
          <ac:picMkLst>
            <pc:docMk/>
            <pc:sldMk cId="497262609" sldId="317"/>
            <ac:picMk id="2050" creationId="{9397E132-25E6-4CAB-9EF4-32FD330318F5}"/>
          </ac:picMkLst>
        </pc:picChg>
      </pc:sldChg>
      <pc:sldChg chg="addSp modSp add mod modTransition">
        <pc:chgData name="Nathan Clouse" userId="60190519-0423-46ec-ac65-f82d83ecfd9c" providerId="ADAL" clId="{A79DE200-23A6-4D20-A33F-856BBB973FA4}" dt="2022-04-09T01:29:53.988" v="2671"/>
        <pc:sldMkLst>
          <pc:docMk/>
          <pc:sldMk cId="2841261164" sldId="318"/>
        </pc:sldMkLst>
        <pc:spChg chg="add mod ord">
          <ac:chgData name="Nathan Clouse" userId="60190519-0423-46ec-ac65-f82d83ecfd9c" providerId="ADAL" clId="{A79DE200-23A6-4D20-A33F-856BBB973FA4}" dt="2022-04-09T01:08:01.983" v="2434" actId="167"/>
          <ac:spMkLst>
            <pc:docMk/>
            <pc:sldMk cId="2841261164" sldId="318"/>
            <ac:spMk id="9" creationId="{7C9BD504-8983-4D87-BEE5-F59B08393F68}"/>
          </ac:spMkLst>
        </pc:spChg>
        <pc:picChg chg="mod">
          <ac:chgData name="Nathan Clouse" userId="60190519-0423-46ec-ac65-f82d83ecfd9c" providerId="ADAL" clId="{A79DE200-23A6-4D20-A33F-856BBB973FA4}" dt="2022-04-09T01:29:53.988" v="2671"/>
          <ac:picMkLst>
            <pc:docMk/>
            <pc:sldMk cId="2841261164" sldId="318"/>
            <ac:picMk id="36" creationId="{AC20EC5F-B479-48C9-AAAE-5D7A5B1FB421}"/>
          </ac:picMkLst>
        </pc:picChg>
      </pc:sldChg>
      <pc:sldChg chg="addSp delSp modSp add del mod modTransition modAnim">
        <pc:chgData name="Nathan Clouse" userId="60190519-0423-46ec-ac65-f82d83ecfd9c" providerId="ADAL" clId="{A79DE200-23A6-4D20-A33F-856BBB973FA4}" dt="2022-04-09T00:48:26.567" v="2230" actId="2696"/>
        <pc:sldMkLst>
          <pc:docMk/>
          <pc:sldMk cId="3637455468" sldId="319"/>
        </pc:sldMkLst>
        <pc:spChg chg="add mod">
          <ac:chgData name="Nathan Clouse" userId="60190519-0423-46ec-ac65-f82d83ecfd9c" providerId="ADAL" clId="{A79DE200-23A6-4D20-A33F-856BBB973FA4}" dt="2022-04-09T00:44:41.871" v="2208" actId="478"/>
          <ac:spMkLst>
            <pc:docMk/>
            <pc:sldMk cId="3637455468" sldId="319"/>
            <ac:spMk id="2" creationId="{2964B199-4CCF-4963-98A9-044F2B6CF230}"/>
          </ac:spMkLst>
        </pc:spChg>
        <pc:spChg chg="add mod">
          <ac:chgData name="Nathan Clouse" userId="60190519-0423-46ec-ac65-f82d83ecfd9c" providerId="ADAL" clId="{A79DE200-23A6-4D20-A33F-856BBB973FA4}" dt="2022-04-09T00:44:41.871" v="2208" actId="478"/>
          <ac:spMkLst>
            <pc:docMk/>
            <pc:sldMk cId="3637455468" sldId="319"/>
            <ac:spMk id="3" creationId="{D7423425-DC45-4671-A630-A5A805C611A6}"/>
          </ac:spMkLst>
        </pc:spChg>
        <pc:spChg chg="add mod">
          <ac:chgData name="Nathan Clouse" userId="60190519-0423-46ec-ac65-f82d83ecfd9c" providerId="ADAL" clId="{A79DE200-23A6-4D20-A33F-856BBB973FA4}" dt="2022-04-09T00:44:43.991" v="2209" actId="478"/>
          <ac:spMkLst>
            <pc:docMk/>
            <pc:sldMk cId="3637455468" sldId="319"/>
            <ac:spMk id="7" creationId="{6B9D840B-E197-4BB4-A04D-F4B6CA1A74BC}"/>
          </ac:spMkLst>
        </pc:spChg>
        <pc:spChg chg="add mod">
          <ac:chgData name="Nathan Clouse" userId="60190519-0423-46ec-ac65-f82d83ecfd9c" providerId="ADAL" clId="{A79DE200-23A6-4D20-A33F-856BBB973FA4}" dt="2022-04-09T00:44:52.233" v="2210"/>
          <ac:spMkLst>
            <pc:docMk/>
            <pc:sldMk cId="3637455468" sldId="319"/>
            <ac:spMk id="14" creationId="{B5E6B4C9-C62B-4477-8443-65183E2901FE}"/>
          </ac:spMkLst>
        </pc:spChg>
        <pc:spChg chg="add mod">
          <ac:chgData name="Nathan Clouse" userId="60190519-0423-46ec-ac65-f82d83ecfd9c" providerId="ADAL" clId="{A79DE200-23A6-4D20-A33F-856BBB973FA4}" dt="2022-04-09T00:44:52.233" v="2210"/>
          <ac:spMkLst>
            <pc:docMk/>
            <pc:sldMk cId="3637455468" sldId="319"/>
            <ac:spMk id="15" creationId="{AB76F691-64B9-4D2D-8C3E-F62EFD4D34F7}"/>
          </ac:spMkLst>
        </pc:spChg>
        <pc:spChg chg="add mod">
          <ac:chgData name="Nathan Clouse" userId="60190519-0423-46ec-ac65-f82d83ecfd9c" providerId="ADAL" clId="{A79DE200-23A6-4D20-A33F-856BBB973FA4}" dt="2022-04-09T00:44:52.233" v="2210"/>
          <ac:spMkLst>
            <pc:docMk/>
            <pc:sldMk cId="3637455468" sldId="319"/>
            <ac:spMk id="16" creationId="{9E0442CA-209B-4164-8E7B-6C26C3CBCA22}"/>
          </ac:spMkLst>
        </pc:spChg>
        <pc:spChg chg="del">
          <ac:chgData name="Nathan Clouse" userId="60190519-0423-46ec-ac65-f82d83ecfd9c" providerId="ADAL" clId="{A79DE200-23A6-4D20-A33F-856BBB973FA4}" dt="2022-04-09T00:44:41.871" v="2208" actId="478"/>
          <ac:spMkLst>
            <pc:docMk/>
            <pc:sldMk cId="3637455468" sldId="319"/>
            <ac:spMk id="32" creationId="{FBCFE2D4-FEAE-4BBB-9E96-78C310A2129C}"/>
          </ac:spMkLst>
        </pc:spChg>
        <pc:spChg chg="del">
          <ac:chgData name="Nathan Clouse" userId="60190519-0423-46ec-ac65-f82d83ecfd9c" providerId="ADAL" clId="{A79DE200-23A6-4D20-A33F-856BBB973FA4}" dt="2022-04-09T00:44:41.871" v="2208" actId="478"/>
          <ac:spMkLst>
            <pc:docMk/>
            <pc:sldMk cId="3637455468" sldId="319"/>
            <ac:spMk id="33" creationId="{FCDDB733-5E46-4647-A067-96FB12269017}"/>
          </ac:spMkLst>
        </pc:spChg>
        <pc:spChg chg="del">
          <ac:chgData name="Nathan Clouse" userId="60190519-0423-46ec-ac65-f82d83ecfd9c" providerId="ADAL" clId="{A79DE200-23A6-4D20-A33F-856BBB973FA4}" dt="2022-04-09T00:44:41.871" v="2208" actId="478"/>
          <ac:spMkLst>
            <pc:docMk/>
            <pc:sldMk cId="3637455468" sldId="319"/>
            <ac:spMk id="35" creationId="{440B2CA3-948C-4E3B-BB30-3EA0A61222D6}"/>
          </ac:spMkLst>
        </pc:spChg>
        <pc:picChg chg="add mod">
          <ac:chgData name="Nathan Clouse" userId="60190519-0423-46ec-ac65-f82d83ecfd9c" providerId="ADAL" clId="{A79DE200-23A6-4D20-A33F-856BBB973FA4}" dt="2022-04-09T00:44:57.334" v="2211" actId="14100"/>
          <ac:picMkLst>
            <pc:docMk/>
            <pc:sldMk cId="3637455468" sldId="319"/>
            <ac:picMk id="13" creationId="{69FC6E2D-C7F2-443D-A34E-306E62C2FB1C}"/>
          </ac:picMkLst>
        </pc:picChg>
        <pc:picChg chg="del">
          <ac:chgData name="Nathan Clouse" userId="60190519-0423-46ec-ac65-f82d83ecfd9c" providerId="ADAL" clId="{A79DE200-23A6-4D20-A33F-856BBB973FA4}" dt="2022-04-09T00:44:43.991" v="2209" actId="478"/>
          <ac:picMkLst>
            <pc:docMk/>
            <pc:sldMk cId="3637455468" sldId="319"/>
            <ac:picMk id="36" creationId="{AC20EC5F-B479-48C9-AAAE-5D7A5B1FB421}"/>
          </ac:picMkLst>
        </pc:picChg>
        <pc:picChg chg="del">
          <ac:chgData name="Nathan Clouse" userId="60190519-0423-46ec-ac65-f82d83ecfd9c" providerId="ADAL" clId="{A79DE200-23A6-4D20-A33F-856BBB973FA4}" dt="2022-04-09T00:44:41.871" v="2208" actId="478"/>
          <ac:picMkLst>
            <pc:docMk/>
            <pc:sldMk cId="3637455468" sldId="319"/>
            <ac:picMk id="1028" creationId="{D9AC1FEE-A599-475E-B172-2B70DD49B071}"/>
          </ac:picMkLst>
        </pc:picChg>
      </pc:sldChg>
      <pc:sldChg chg="addSp delSp modSp add mod modTransition modAnim modNotesTx">
        <pc:chgData name="Nathan Clouse" userId="60190519-0423-46ec-ac65-f82d83ecfd9c" providerId="ADAL" clId="{A79DE200-23A6-4D20-A33F-856BBB973FA4}" dt="2022-04-09T03:47:45.443" v="3209" actId="20577"/>
        <pc:sldMkLst>
          <pc:docMk/>
          <pc:sldMk cId="3462446569" sldId="320"/>
        </pc:sldMkLst>
        <pc:spChg chg="add mod">
          <ac:chgData name="Nathan Clouse" userId="60190519-0423-46ec-ac65-f82d83ecfd9c" providerId="ADAL" clId="{A79DE200-23A6-4D20-A33F-856BBB973FA4}" dt="2022-04-09T00:45:40.623" v="2221" actId="1076"/>
          <ac:spMkLst>
            <pc:docMk/>
            <pc:sldMk cId="3462446569" sldId="320"/>
            <ac:spMk id="3" creationId="{00D1D04E-5D11-486E-B9F6-4DBCD250CE30}"/>
          </ac:spMkLst>
        </pc:spChg>
        <pc:spChg chg="add mod">
          <ac:chgData name="Nathan Clouse" userId="60190519-0423-46ec-ac65-f82d83ecfd9c" providerId="ADAL" clId="{A79DE200-23A6-4D20-A33F-856BBB973FA4}" dt="2022-04-09T00:45:58.664" v="2225" actId="1076"/>
          <ac:spMkLst>
            <pc:docMk/>
            <pc:sldMk cId="3462446569" sldId="320"/>
            <ac:spMk id="11" creationId="{B0B6792D-7F77-4F8E-B674-D3DA633AB167}"/>
          </ac:spMkLst>
        </pc:spChg>
        <pc:spChg chg="add mod">
          <ac:chgData name="Nathan Clouse" userId="60190519-0423-46ec-ac65-f82d83ecfd9c" providerId="ADAL" clId="{A79DE200-23A6-4D20-A33F-856BBB973FA4}" dt="2022-04-09T00:45:58.664" v="2225" actId="1076"/>
          <ac:spMkLst>
            <pc:docMk/>
            <pc:sldMk cId="3462446569" sldId="320"/>
            <ac:spMk id="12" creationId="{2AEB115E-755C-4D41-A864-1F8F0DE98041}"/>
          </ac:spMkLst>
        </pc:spChg>
        <pc:spChg chg="add mod">
          <ac:chgData name="Nathan Clouse" userId="60190519-0423-46ec-ac65-f82d83ecfd9c" providerId="ADAL" clId="{A79DE200-23A6-4D20-A33F-856BBB973FA4}" dt="2022-04-09T00:46:06.621" v="2226" actId="14100"/>
          <ac:spMkLst>
            <pc:docMk/>
            <pc:sldMk cId="3462446569" sldId="320"/>
            <ac:spMk id="13" creationId="{B59255EC-E056-44D1-AE0E-9D159B25492C}"/>
          </ac:spMkLst>
        </pc:spChg>
        <pc:spChg chg="mod">
          <ac:chgData name="Nathan Clouse" userId="60190519-0423-46ec-ac65-f82d83ecfd9c" providerId="ADAL" clId="{A79DE200-23A6-4D20-A33F-856BBB973FA4}" dt="2022-04-09T00:45:31.103" v="2217" actId="6549"/>
          <ac:spMkLst>
            <pc:docMk/>
            <pc:sldMk cId="3462446569" sldId="320"/>
            <ac:spMk id="33" creationId="{FCDDB733-5E46-4647-A067-96FB12269017}"/>
          </ac:spMkLst>
        </pc:spChg>
        <pc:picChg chg="del mod">
          <ac:chgData name="Nathan Clouse" userId="60190519-0423-46ec-ac65-f82d83ecfd9c" providerId="ADAL" clId="{A79DE200-23A6-4D20-A33F-856BBB973FA4}" dt="2022-04-09T00:45:33.257" v="2218" actId="478"/>
          <ac:picMkLst>
            <pc:docMk/>
            <pc:sldMk cId="3462446569" sldId="320"/>
            <ac:picMk id="36" creationId="{AC20EC5F-B479-48C9-AAAE-5D7A5B1FB421}"/>
          </ac:picMkLst>
        </pc:picChg>
        <pc:picChg chg="mod">
          <ac:chgData name="Nathan Clouse" userId="60190519-0423-46ec-ac65-f82d83ecfd9c" providerId="ADAL" clId="{A79DE200-23A6-4D20-A33F-856BBB973FA4}" dt="2022-04-09T00:45:48.080" v="2223" actId="14100"/>
          <ac:picMkLst>
            <pc:docMk/>
            <pc:sldMk cId="3462446569" sldId="320"/>
            <ac:picMk id="1028" creationId="{D9AC1FEE-A599-475E-B172-2B70DD49B071}"/>
          </ac:picMkLst>
        </pc:picChg>
      </pc:sldChg>
      <pc:sldChg chg="addSp delSp modSp new mod modTransition modClrScheme chgLayout">
        <pc:chgData name="Nathan Clouse" userId="60190519-0423-46ec-ac65-f82d83ecfd9c" providerId="ADAL" clId="{A79DE200-23A6-4D20-A33F-856BBB973FA4}" dt="2022-04-09T03:02:39.468" v="2839"/>
        <pc:sldMkLst>
          <pc:docMk/>
          <pc:sldMk cId="243410455" sldId="321"/>
        </pc:sldMkLst>
        <pc:spChg chg="del">
          <ac:chgData name="Nathan Clouse" userId="60190519-0423-46ec-ac65-f82d83ecfd9c" providerId="ADAL" clId="{A79DE200-23A6-4D20-A33F-856BBB973FA4}" dt="2022-04-09T01:30:24.457" v="2673" actId="478"/>
          <ac:spMkLst>
            <pc:docMk/>
            <pc:sldMk cId="243410455" sldId="321"/>
            <ac:spMk id="2" creationId="{BCE7B7F9-6D2A-42EF-84E9-3440B8B9000A}"/>
          </ac:spMkLst>
        </pc:spChg>
        <pc:spChg chg="mod ord">
          <ac:chgData name="Nathan Clouse" userId="60190519-0423-46ec-ac65-f82d83ecfd9c" providerId="ADAL" clId="{A79DE200-23A6-4D20-A33F-856BBB973FA4}" dt="2022-04-09T02:57:20.435" v="2815" actId="700"/>
          <ac:spMkLst>
            <pc:docMk/>
            <pc:sldMk cId="243410455" sldId="321"/>
            <ac:spMk id="3" creationId="{1DFB6588-30E7-4083-AB75-73FE6010890B}"/>
          </ac:spMkLst>
        </pc:spChg>
        <pc:spChg chg="mod ord">
          <ac:chgData name="Nathan Clouse" userId="60190519-0423-46ec-ac65-f82d83ecfd9c" providerId="ADAL" clId="{A79DE200-23A6-4D20-A33F-856BBB973FA4}" dt="2022-04-09T02:57:20.435" v="2815" actId="700"/>
          <ac:spMkLst>
            <pc:docMk/>
            <pc:sldMk cId="243410455" sldId="321"/>
            <ac:spMk id="4" creationId="{F00A0908-F98C-4BA1-A21F-C8B8E7B18BF9}"/>
          </ac:spMkLst>
        </pc:spChg>
        <pc:spChg chg="mod ord">
          <ac:chgData name="Nathan Clouse" userId="60190519-0423-46ec-ac65-f82d83ecfd9c" providerId="ADAL" clId="{A79DE200-23A6-4D20-A33F-856BBB973FA4}" dt="2022-04-09T02:57:20.435" v="2815" actId="700"/>
          <ac:spMkLst>
            <pc:docMk/>
            <pc:sldMk cId="243410455" sldId="321"/>
            <ac:spMk id="5" creationId="{D5C7F043-F57B-4F34-960A-9D26D301E101}"/>
          </ac:spMkLst>
        </pc:spChg>
        <pc:spChg chg="mod ord">
          <ac:chgData name="Nathan Clouse" userId="60190519-0423-46ec-ac65-f82d83ecfd9c" providerId="ADAL" clId="{A79DE200-23A6-4D20-A33F-856BBB973FA4}" dt="2022-04-09T02:57:36.437" v="2823" actId="20577"/>
          <ac:spMkLst>
            <pc:docMk/>
            <pc:sldMk cId="243410455" sldId="321"/>
            <ac:spMk id="6" creationId="{8ECD2E77-A6D1-4A13-AA9F-DD557B63B5FD}"/>
          </ac:spMkLst>
        </pc:spChg>
        <pc:spChg chg="mod ord">
          <ac:chgData name="Nathan Clouse" userId="60190519-0423-46ec-ac65-f82d83ecfd9c" providerId="ADAL" clId="{A79DE200-23A6-4D20-A33F-856BBB973FA4}" dt="2022-04-09T02:57:20.435" v="2815" actId="700"/>
          <ac:spMkLst>
            <pc:docMk/>
            <pc:sldMk cId="243410455" sldId="321"/>
            <ac:spMk id="7" creationId="{F0CF04A2-FFC9-4D01-91A0-626A85A7D30B}"/>
          </ac:spMkLst>
        </pc:spChg>
        <pc:spChg chg="add mod ord">
          <ac:chgData name="Nathan Clouse" userId="60190519-0423-46ec-ac65-f82d83ecfd9c" providerId="ADAL" clId="{A79DE200-23A6-4D20-A33F-856BBB973FA4}" dt="2022-04-09T01:07:49.100" v="2430" actId="167"/>
          <ac:spMkLst>
            <pc:docMk/>
            <pc:sldMk cId="243410455" sldId="321"/>
            <ac:spMk id="9" creationId="{DB8B0CE7-8B27-42CE-BB32-C330B2199078}"/>
          </ac:spMkLst>
        </pc:spChg>
        <pc:spChg chg="add del mod ord">
          <ac:chgData name="Nathan Clouse" userId="60190519-0423-46ec-ac65-f82d83ecfd9c" providerId="ADAL" clId="{A79DE200-23A6-4D20-A33F-856BBB973FA4}" dt="2022-04-09T02:57:03.633" v="2812" actId="700"/>
          <ac:spMkLst>
            <pc:docMk/>
            <pc:sldMk cId="243410455" sldId="321"/>
            <ac:spMk id="10" creationId="{E2C6EA01-6D56-4D51-996E-2D6E3690EB37}"/>
          </ac:spMkLst>
        </pc:spChg>
        <pc:spChg chg="add del mod ord">
          <ac:chgData name="Nathan Clouse" userId="60190519-0423-46ec-ac65-f82d83ecfd9c" providerId="ADAL" clId="{A79DE200-23A6-4D20-A33F-856BBB973FA4}" dt="2022-04-09T02:57:03.633" v="2812" actId="700"/>
          <ac:spMkLst>
            <pc:docMk/>
            <pc:sldMk cId="243410455" sldId="321"/>
            <ac:spMk id="11" creationId="{DECE0058-8C86-4D8D-8D2D-C246BFF50FD6}"/>
          </ac:spMkLst>
        </pc:spChg>
        <pc:spChg chg="add del mod ord">
          <ac:chgData name="Nathan Clouse" userId="60190519-0423-46ec-ac65-f82d83ecfd9c" providerId="ADAL" clId="{A79DE200-23A6-4D20-A33F-856BBB973FA4}" dt="2022-04-09T02:57:03.633" v="2812" actId="700"/>
          <ac:spMkLst>
            <pc:docMk/>
            <pc:sldMk cId="243410455" sldId="321"/>
            <ac:spMk id="12" creationId="{F42B8361-B902-41EE-A83A-05FC5BA1A8DF}"/>
          </ac:spMkLst>
        </pc:spChg>
        <pc:spChg chg="add mod ord">
          <ac:chgData name="Nathan Clouse" userId="60190519-0423-46ec-ac65-f82d83ecfd9c" providerId="ADAL" clId="{A79DE200-23A6-4D20-A33F-856BBB973FA4}" dt="2022-04-09T02:57:20.435" v="2815" actId="700"/>
          <ac:spMkLst>
            <pc:docMk/>
            <pc:sldMk cId="243410455" sldId="321"/>
            <ac:spMk id="13" creationId="{294178C7-CE65-4E03-BD9E-2E8892B4134A}"/>
          </ac:spMkLst>
        </pc:spChg>
        <pc:spChg chg="add mod ord">
          <ac:chgData name="Nathan Clouse" userId="60190519-0423-46ec-ac65-f82d83ecfd9c" providerId="ADAL" clId="{A79DE200-23A6-4D20-A33F-856BBB973FA4}" dt="2022-04-09T02:57:31.674" v="2818" actId="12"/>
          <ac:spMkLst>
            <pc:docMk/>
            <pc:sldMk cId="243410455" sldId="321"/>
            <ac:spMk id="14" creationId="{E4848393-E579-442A-BD1F-44FC4472D428}"/>
          </ac:spMkLst>
        </pc:spChg>
        <pc:spChg chg="add mod ord">
          <ac:chgData name="Nathan Clouse" userId="60190519-0423-46ec-ac65-f82d83ecfd9c" providerId="ADAL" clId="{A79DE200-23A6-4D20-A33F-856BBB973FA4}" dt="2022-04-09T02:57:40.293" v="2830" actId="20577"/>
          <ac:spMkLst>
            <pc:docMk/>
            <pc:sldMk cId="243410455" sldId="321"/>
            <ac:spMk id="15" creationId="{011E6623-4056-42F3-83C6-2D2F4A2C6A68}"/>
          </ac:spMkLst>
        </pc:spChg>
        <pc:picChg chg="add mod ord">
          <ac:chgData name="Nathan Clouse" userId="60190519-0423-46ec-ac65-f82d83ecfd9c" providerId="ADAL" clId="{A79DE200-23A6-4D20-A33F-856BBB973FA4}" dt="2022-04-09T02:57:06.399" v="2813" actId="1076"/>
          <ac:picMkLst>
            <pc:docMk/>
            <pc:sldMk cId="243410455" sldId="321"/>
            <ac:picMk id="8" creationId="{9C64A69E-FF95-46E8-BA68-0589C28E331F}"/>
          </ac:picMkLst>
        </pc:picChg>
      </pc:sldChg>
      <pc:sldChg chg="addSp modSp new">
        <pc:chgData name="Nathan Clouse" userId="60190519-0423-46ec-ac65-f82d83ecfd9c" providerId="ADAL" clId="{A79DE200-23A6-4D20-A33F-856BBB973FA4}" dt="2022-04-09T01:10:47.411" v="2452" actId="1076"/>
        <pc:sldMkLst>
          <pc:docMk/>
          <pc:sldMk cId="2607824135" sldId="322"/>
        </pc:sldMkLst>
        <pc:picChg chg="add mod">
          <ac:chgData name="Nathan Clouse" userId="60190519-0423-46ec-ac65-f82d83ecfd9c" providerId="ADAL" clId="{A79DE200-23A6-4D20-A33F-856BBB973FA4}" dt="2022-04-09T01:10:47.411" v="2452" actId="1076"/>
          <ac:picMkLst>
            <pc:docMk/>
            <pc:sldMk cId="2607824135" sldId="322"/>
            <ac:picMk id="6146" creationId="{E208C5FC-3707-42D6-83B6-08DC41991AA2}"/>
          </ac:picMkLst>
        </pc:picChg>
      </pc:sldChg>
      <pc:sldChg chg="addSp delSp modSp add del mod delAnim modAnim">
        <pc:chgData name="Nathan Clouse" userId="60190519-0423-46ec-ac65-f82d83ecfd9c" providerId="ADAL" clId="{A79DE200-23A6-4D20-A33F-856BBB973FA4}" dt="2022-04-09T01:28:39.972" v="2664" actId="2696"/>
        <pc:sldMkLst>
          <pc:docMk/>
          <pc:sldMk cId="551845257" sldId="323"/>
        </pc:sldMkLst>
        <pc:spChg chg="del">
          <ac:chgData name="Nathan Clouse" userId="60190519-0423-46ec-ac65-f82d83ecfd9c" providerId="ADAL" clId="{A79DE200-23A6-4D20-A33F-856BBB973FA4}" dt="2022-04-09T01:22:02.629" v="2486" actId="478"/>
          <ac:spMkLst>
            <pc:docMk/>
            <pc:sldMk cId="551845257" sldId="323"/>
            <ac:spMk id="3" creationId="{4EF7177B-9F53-480C-AC9F-72EC97778250}"/>
          </ac:spMkLst>
        </pc:spChg>
        <pc:spChg chg="del">
          <ac:chgData name="Nathan Clouse" userId="60190519-0423-46ec-ac65-f82d83ecfd9c" providerId="ADAL" clId="{A79DE200-23A6-4D20-A33F-856BBB973FA4}" dt="2022-04-09T01:23:18.253" v="2494" actId="478"/>
          <ac:spMkLst>
            <pc:docMk/>
            <pc:sldMk cId="551845257" sldId="323"/>
            <ac:spMk id="4" creationId="{32DF8576-A6E7-464D-96E6-C4485CB3510A}"/>
          </ac:spMkLst>
        </pc:spChg>
        <pc:spChg chg="add del mod">
          <ac:chgData name="Nathan Clouse" userId="60190519-0423-46ec-ac65-f82d83ecfd9c" providerId="ADAL" clId="{A79DE200-23A6-4D20-A33F-856BBB973FA4}" dt="2022-04-09T01:22:06.187" v="2487" actId="478"/>
          <ac:spMkLst>
            <pc:docMk/>
            <pc:sldMk cId="551845257" sldId="323"/>
            <ac:spMk id="5" creationId="{5A86C986-4EC5-4304-9C87-7FED831CE259}"/>
          </ac:spMkLst>
        </pc:spChg>
        <pc:spChg chg="mod">
          <ac:chgData name="Nathan Clouse" userId="60190519-0423-46ec-ac65-f82d83ecfd9c" providerId="ADAL" clId="{A79DE200-23A6-4D20-A33F-856BBB973FA4}" dt="2022-04-09T01:26:19.840" v="2655" actId="1076"/>
          <ac:spMkLst>
            <pc:docMk/>
            <pc:sldMk cId="551845257" sldId="323"/>
            <ac:spMk id="6" creationId="{44A8C955-4922-498C-976B-155BAE8E2F8A}"/>
          </ac:spMkLst>
        </pc:spChg>
        <pc:spChg chg="del">
          <ac:chgData name="Nathan Clouse" userId="60190519-0423-46ec-ac65-f82d83ecfd9c" providerId="ADAL" clId="{A79DE200-23A6-4D20-A33F-856BBB973FA4}" dt="2022-04-09T01:23:16.229" v="2493" actId="478"/>
          <ac:spMkLst>
            <pc:docMk/>
            <pc:sldMk cId="551845257" sldId="323"/>
            <ac:spMk id="8" creationId="{801C3943-0906-4CB5-B27B-ABD269CA5C61}"/>
          </ac:spMkLst>
        </pc:spChg>
        <pc:spChg chg="del">
          <ac:chgData name="Nathan Clouse" userId="60190519-0423-46ec-ac65-f82d83ecfd9c" providerId="ADAL" clId="{A79DE200-23A6-4D20-A33F-856BBB973FA4}" dt="2022-04-09T01:22:02.629" v="2486" actId="478"/>
          <ac:spMkLst>
            <pc:docMk/>
            <pc:sldMk cId="551845257" sldId="323"/>
            <ac:spMk id="10" creationId="{F749C59B-8747-4320-B77C-EE6982CD9694}"/>
          </ac:spMkLst>
        </pc:spChg>
        <pc:spChg chg="del">
          <ac:chgData name="Nathan Clouse" userId="60190519-0423-46ec-ac65-f82d83ecfd9c" providerId="ADAL" clId="{A79DE200-23A6-4D20-A33F-856BBB973FA4}" dt="2022-04-09T01:22:02.629" v="2486" actId="478"/>
          <ac:spMkLst>
            <pc:docMk/>
            <pc:sldMk cId="551845257" sldId="323"/>
            <ac:spMk id="11" creationId="{F8DC7BAA-B7C4-4A13-8DAD-3F0B3C4EBF1D}"/>
          </ac:spMkLst>
        </pc:spChg>
        <pc:spChg chg="add del mod">
          <ac:chgData name="Nathan Clouse" userId="60190519-0423-46ec-ac65-f82d83ecfd9c" providerId="ADAL" clId="{A79DE200-23A6-4D20-A33F-856BBB973FA4}" dt="2022-04-09T01:23:19.411" v="2495" actId="478"/>
          <ac:spMkLst>
            <pc:docMk/>
            <pc:sldMk cId="551845257" sldId="323"/>
            <ac:spMk id="15" creationId="{E643E244-AD58-4221-AA6B-944A07D32882}"/>
          </ac:spMkLst>
        </pc:spChg>
        <pc:spChg chg="add del mod">
          <ac:chgData name="Nathan Clouse" userId="60190519-0423-46ec-ac65-f82d83ecfd9c" providerId="ADAL" clId="{A79DE200-23A6-4D20-A33F-856BBB973FA4}" dt="2022-04-09T01:23:21.795" v="2496" actId="478"/>
          <ac:spMkLst>
            <pc:docMk/>
            <pc:sldMk cId="551845257" sldId="323"/>
            <ac:spMk id="17" creationId="{3180348A-C626-4F2C-8E16-8C20E6C35615}"/>
          </ac:spMkLst>
        </pc:spChg>
        <pc:spChg chg="add del">
          <ac:chgData name="Nathan Clouse" userId="60190519-0423-46ec-ac65-f82d83ecfd9c" providerId="ADAL" clId="{A79DE200-23A6-4D20-A33F-856BBB973FA4}" dt="2022-04-09T01:25:54.884" v="2652" actId="11529"/>
          <ac:spMkLst>
            <pc:docMk/>
            <pc:sldMk cId="551845257" sldId="323"/>
            <ac:spMk id="18" creationId="{E20D5A9C-9CB7-47E8-9395-006E697A1664}"/>
          </ac:spMkLst>
        </pc:spChg>
        <pc:spChg chg="add mod">
          <ac:chgData name="Nathan Clouse" userId="60190519-0423-46ec-ac65-f82d83ecfd9c" providerId="ADAL" clId="{A79DE200-23A6-4D20-A33F-856BBB973FA4}" dt="2022-04-09T01:26:10.655" v="2654" actId="1076"/>
          <ac:spMkLst>
            <pc:docMk/>
            <pc:sldMk cId="551845257" sldId="323"/>
            <ac:spMk id="19" creationId="{244D59F6-1CBD-4933-8246-558BA2A21184}"/>
          </ac:spMkLst>
        </pc:spChg>
        <pc:picChg chg="del">
          <ac:chgData name="Nathan Clouse" userId="60190519-0423-46ec-ac65-f82d83ecfd9c" providerId="ADAL" clId="{A79DE200-23A6-4D20-A33F-856BBB973FA4}" dt="2022-04-09T01:22:02.629" v="2486" actId="478"/>
          <ac:picMkLst>
            <pc:docMk/>
            <pc:sldMk cId="551845257" sldId="323"/>
            <ac:picMk id="7" creationId="{CAEF7689-2B37-4BE4-A752-17AB05CDC017}"/>
          </ac:picMkLst>
        </pc:picChg>
        <pc:picChg chg="mod">
          <ac:chgData name="Nathan Clouse" userId="60190519-0423-46ec-ac65-f82d83ecfd9c" providerId="ADAL" clId="{A79DE200-23A6-4D20-A33F-856BBB973FA4}" dt="2022-04-09T01:26:22.124" v="2656" actId="1076"/>
          <ac:picMkLst>
            <pc:docMk/>
            <pc:sldMk cId="551845257" sldId="323"/>
            <ac:picMk id="9" creationId="{EDC615CC-CA9E-4936-8EEE-1FEE3F472FFD}"/>
          </ac:picMkLst>
        </pc:picChg>
        <pc:picChg chg="add del mod">
          <ac:chgData name="Nathan Clouse" userId="60190519-0423-46ec-ac65-f82d83ecfd9c" providerId="ADAL" clId="{A79DE200-23A6-4D20-A33F-856BBB973FA4}" dt="2022-04-09T01:22:23.629" v="2490" actId="478"/>
          <ac:picMkLst>
            <pc:docMk/>
            <pc:sldMk cId="551845257" sldId="323"/>
            <ac:picMk id="13" creationId="{FB0019A3-D6F3-4A71-8964-9FE51D6AB5B4}"/>
          </ac:picMkLst>
        </pc:picChg>
      </pc:sldChg>
      <pc:sldChg chg="modSp add mod">
        <pc:chgData name="Nathan Clouse" userId="60190519-0423-46ec-ac65-f82d83ecfd9c" providerId="ADAL" clId="{A79DE200-23A6-4D20-A33F-856BBB973FA4}" dt="2022-04-09T03:03:41.918" v="2870" actId="27636"/>
        <pc:sldMkLst>
          <pc:docMk/>
          <pc:sldMk cId="2000703263" sldId="323"/>
        </pc:sldMkLst>
        <pc:spChg chg="mod">
          <ac:chgData name="Nathan Clouse" userId="60190519-0423-46ec-ac65-f82d83ecfd9c" providerId="ADAL" clId="{A79DE200-23A6-4D20-A33F-856BBB973FA4}" dt="2022-04-09T03:03:41.918" v="2870" actId="27636"/>
          <ac:spMkLst>
            <pc:docMk/>
            <pc:sldMk cId="2000703263" sldId="323"/>
            <ac:spMk id="10" creationId="{F749C59B-8747-4320-B77C-EE6982CD9694}"/>
          </ac:spMkLst>
        </pc:spChg>
        <pc:picChg chg="mod">
          <ac:chgData name="Nathan Clouse" userId="60190519-0423-46ec-ac65-f82d83ecfd9c" providerId="ADAL" clId="{A79DE200-23A6-4D20-A33F-856BBB973FA4}" dt="2022-04-09T02:32:24.848" v="2693"/>
          <ac:picMkLst>
            <pc:docMk/>
            <pc:sldMk cId="2000703263" sldId="323"/>
            <ac:picMk id="5" creationId="{068F0E23-0759-4F1F-8EFD-DFC69B961F5C}"/>
          </ac:picMkLst>
        </pc:picChg>
      </pc:sldChg>
      <pc:sldChg chg="addSp delSp modSp new add del mod modClrScheme modAnim chgLayout">
        <pc:chgData name="Nathan Clouse" userId="60190519-0423-46ec-ac65-f82d83ecfd9c" providerId="ADAL" clId="{A79DE200-23A6-4D20-A33F-856BBB973FA4}" dt="2022-04-09T18:11:16.597" v="3216" actId="2696"/>
        <pc:sldMkLst>
          <pc:docMk/>
          <pc:sldMk cId="3271291772" sldId="324"/>
        </pc:sldMkLst>
        <pc:spChg chg="del mod ord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2" creationId="{009664A8-13B7-4AEF-8003-920BA135BDB6}"/>
          </ac:spMkLst>
        </pc:spChg>
        <pc:spChg chg="del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3" creationId="{AE56523D-53A9-4282-B08C-09BEDB70EBE0}"/>
          </ac:spMkLst>
        </pc:spChg>
        <pc:spChg chg="del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4" creationId="{E4B94CB7-E7AD-4903-BE03-FE5435A3FAA8}"/>
          </ac:spMkLst>
        </pc:spChg>
        <pc:spChg chg="mod ord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5" creationId="{603E36D4-B862-452E-ACCC-49EE808872A6}"/>
          </ac:spMkLst>
        </pc:spChg>
        <pc:spChg chg="del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6" creationId="{F725A2E5-A792-4249-95BE-5F22EAFCA881}"/>
          </ac:spMkLst>
        </pc:spChg>
        <pc:spChg chg="del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7" creationId="{90D8D9C3-F9C8-4287-A4E8-26E43C505DD9}"/>
          </ac:spMkLst>
        </pc:spChg>
        <pc:spChg chg="add mod ord">
          <ac:chgData name="Nathan Clouse" userId="60190519-0423-46ec-ac65-f82d83ecfd9c" providerId="ADAL" clId="{A79DE200-23A6-4D20-A33F-856BBB973FA4}" dt="2022-04-09T01:33:29.365" v="2684" actId="700"/>
          <ac:spMkLst>
            <pc:docMk/>
            <pc:sldMk cId="3271291772" sldId="324"/>
            <ac:spMk id="8" creationId="{1CDCB020-4E8E-4A4B-BC5E-896CAB6E9398}"/>
          </ac:spMkLst>
        </pc:spChg>
        <pc:picChg chg="add mod">
          <ac:chgData name="Nathan Clouse" userId="60190519-0423-46ec-ac65-f82d83ecfd9c" providerId="ADAL" clId="{A79DE200-23A6-4D20-A33F-856BBB973FA4}" dt="2022-04-09T01:33:53.774" v="2689" actId="14100"/>
          <ac:picMkLst>
            <pc:docMk/>
            <pc:sldMk cId="3271291772" sldId="324"/>
            <ac:picMk id="9" creationId="{D007E1A6-FE05-4169-BECF-C227162AFB9F}"/>
          </ac:picMkLst>
        </pc:picChg>
      </pc:sldChg>
      <pc:sldChg chg="addSp modSp new">
        <pc:chgData name="Nathan Clouse" userId="60190519-0423-46ec-ac65-f82d83ecfd9c" providerId="ADAL" clId="{A79DE200-23A6-4D20-A33F-856BBB973FA4}" dt="2022-04-09T02:37:37.800" v="2695"/>
        <pc:sldMkLst>
          <pc:docMk/>
          <pc:sldMk cId="556589935" sldId="325"/>
        </pc:sldMkLst>
        <pc:picChg chg="add mod">
          <ac:chgData name="Nathan Clouse" userId="60190519-0423-46ec-ac65-f82d83ecfd9c" providerId="ADAL" clId="{A79DE200-23A6-4D20-A33F-856BBB973FA4}" dt="2022-04-09T02:37:37.800" v="2695"/>
          <ac:picMkLst>
            <pc:docMk/>
            <pc:sldMk cId="556589935" sldId="325"/>
            <ac:picMk id="4" creationId="{EDB8DD16-EC9D-4D94-88AB-7C36F92E250B}"/>
          </ac:picMkLst>
        </pc:picChg>
      </pc:sldChg>
      <pc:sldChg chg="add del">
        <pc:chgData name="Nathan Clouse" userId="60190519-0423-46ec-ac65-f82d83ecfd9c" providerId="ADAL" clId="{A79DE200-23A6-4D20-A33F-856BBB973FA4}" dt="2022-04-09T02:57:49.892" v="2831" actId="2696"/>
        <pc:sldMkLst>
          <pc:docMk/>
          <pc:sldMk cId="3534663835" sldId="326"/>
        </pc:sldMkLst>
      </pc:sldChg>
      <pc:sldChg chg="addSp delSp modSp new mod modClrScheme modAnim chgLayout">
        <pc:chgData name="Nathan Clouse" userId="60190519-0423-46ec-ac65-f82d83ecfd9c" providerId="ADAL" clId="{A79DE200-23A6-4D20-A33F-856BBB973FA4}" dt="2022-04-09T03:21:33.460" v="2905"/>
        <pc:sldMkLst>
          <pc:docMk/>
          <pc:sldMk cId="3682560110" sldId="326"/>
        </pc:sldMkLst>
        <pc:spChg chg="del mod ord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2" creationId="{417FBD08-D23E-4B00-97F8-2DF0575EDB99}"/>
          </ac:spMkLst>
        </pc:spChg>
        <pc:spChg chg="del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3" creationId="{947803D0-6F6C-4F8E-8CFE-FB5FF2F2224D}"/>
          </ac:spMkLst>
        </pc:spChg>
        <pc:spChg chg="mod ord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4" creationId="{70CFED01-3B5E-46D0-99E5-2B5A1B998A6F}"/>
          </ac:spMkLst>
        </pc:spChg>
        <pc:spChg chg="del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5" creationId="{8AC87B00-36B0-4D23-B4D6-DEC45E486783}"/>
          </ac:spMkLst>
        </pc:spChg>
        <pc:spChg chg="del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6" creationId="{9ACB2028-713A-44A0-933F-F6594218B031}"/>
          </ac:spMkLst>
        </pc:spChg>
        <pc:spChg chg="del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7" creationId="{122145AE-E21B-4CC3-8D43-A37B753A85B3}"/>
          </ac:spMkLst>
        </pc:spChg>
        <pc:spChg chg="del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8" creationId="{8F667F9A-326F-4645-A26C-1087623C179E}"/>
          </ac:spMkLst>
        </pc:spChg>
        <pc:spChg chg="del mod ord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9" creationId="{178FB6B1-707F-4353-9492-32C196989A5A}"/>
          </ac:spMkLst>
        </pc:spChg>
        <pc:spChg chg="add mod ord">
          <ac:chgData name="Nathan Clouse" userId="60190519-0423-46ec-ac65-f82d83ecfd9c" providerId="ADAL" clId="{A79DE200-23A6-4D20-A33F-856BBB973FA4}" dt="2022-04-09T03:16:45.402" v="2872" actId="700"/>
          <ac:spMkLst>
            <pc:docMk/>
            <pc:sldMk cId="3682560110" sldId="326"/>
            <ac:spMk id="10" creationId="{063F8627-70D7-409F-9A13-50477A6826CC}"/>
          </ac:spMkLst>
        </pc:spChg>
        <pc:spChg chg="add del mod ord">
          <ac:chgData name="Nathan Clouse" userId="60190519-0423-46ec-ac65-f82d83ecfd9c" providerId="ADAL" clId="{A79DE200-23A6-4D20-A33F-856BBB973FA4}" dt="2022-04-09T03:20:20.877" v="2895"/>
          <ac:spMkLst>
            <pc:docMk/>
            <pc:sldMk cId="3682560110" sldId="326"/>
            <ac:spMk id="11" creationId="{EDF87577-9253-455F-BA19-48DC7E77E77D}"/>
          </ac:spMkLst>
        </pc:spChg>
        <pc:spChg chg="add mod">
          <ac:chgData name="Nathan Clouse" userId="60190519-0423-46ec-ac65-f82d83ecfd9c" providerId="ADAL" clId="{A79DE200-23A6-4D20-A33F-856BBB973FA4}" dt="2022-04-09T03:19:36.301" v="2893" actId="13822"/>
          <ac:spMkLst>
            <pc:docMk/>
            <pc:sldMk cId="3682560110" sldId="326"/>
            <ac:spMk id="12" creationId="{1D83CC35-6FCE-4105-B4E0-D3DFBAAB9272}"/>
          </ac:spMkLst>
        </pc:spChg>
        <pc:spChg chg="add mod">
          <ac:chgData name="Nathan Clouse" userId="60190519-0423-46ec-ac65-f82d83ecfd9c" providerId="ADAL" clId="{A79DE200-23A6-4D20-A33F-856BBB973FA4}" dt="2022-04-09T03:17:51.422" v="2876" actId="14100"/>
          <ac:spMkLst>
            <pc:docMk/>
            <pc:sldMk cId="3682560110" sldId="326"/>
            <ac:spMk id="13" creationId="{3091A095-15B6-4FC0-9E35-96DE8C55C282}"/>
          </ac:spMkLst>
        </pc:spChg>
        <pc:spChg chg="add mod">
          <ac:chgData name="Nathan Clouse" userId="60190519-0423-46ec-ac65-f82d83ecfd9c" providerId="ADAL" clId="{A79DE200-23A6-4D20-A33F-856BBB973FA4}" dt="2022-04-09T03:18:43.334" v="2884" actId="207"/>
          <ac:spMkLst>
            <pc:docMk/>
            <pc:sldMk cId="3682560110" sldId="326"/>
            <ac:spMk id="14" creationId="{7F86B402-24A3-4A90-8E6A-4F1F78D863C1}"/>
          </ac:spMkLst>
        </pc:spChg>
        <pc:spChg chg="add del mod">
          <ac:chgData name="Nathan Clouse" userId="60190519-0423-46ec-ac65-f82d83ecfd9c" providerId="ADAL" clId="{A79DE200-23A6-4D20-A33F-856BBB973FA4}" dt="2022-04-09T03:20:20.877" v="2895"/>
          <ac:spMkLst>
            <pc:docMk/>
            <pc:sldMk cId="3682560110" sldId="326"/>
            <ac:spMk id="16" creationId="{1F9A8C21-C275-4C11-826D-CE74382BA687}"/>
          </ac:spMkLst>
        </pc:spChg>
        <pc:spChg chg="add mod">
          <ac:chgData name="Nathan Clouse" userId="60190519-0423-46ec-ac65-f82d83ecfd9c" providerId="ADAL" clId="{A79DE200-23A6-4D20-A33F-856BBB973FA4}" dt="2022-04-09T03:21:19.391" v="2904" actId="207"/>
          <ac:spMkLst>
            <pc:docMk/>
            <pc:sldMk cId="3682560110" sldId="326"/>
            <ac:spMk id="17" creationId="{202EDB47-A4C7-48C3-925C-EB12C975325C}"/>
          </ac:spMkLst>
        </pc:spChg>
        <pc:picChg chg="add">
          <ac:chgData name="Nathan Clouse" userId="60190519-0423-46ec-ac65-f82d83ecfd9c" providerId="ADAL" clId="{A79DE200-23A6-4D20-A33F-856BBB973FA4}" dt="2022-04-09T03:16:56.505" v="2873"/>
          <ac:picMkLst>
            <pc:docMk/>
            <pc:sldMk cId="3682560110" sldId="326"/>
            <ac:picMk id="9218" creationId="{F4D3D6EF-0991-4977-B52C-F11C9E992431}"/>
          </ac:picMkLst>
        </pc:picChg>
      </pc:sldChg>
      <pc:sldChg chg="addSp delSp modSp new mod modClrScheme modAnim chgLayout">
        <pc:chgData name="Nathan Clouse" userId="60190519-0423-46ec-ac65-f82d83ecfd9c" providerId="ADAL" clId="{A79DE200-23A6-4D20-A33F-856BBB973FA4}" dt="2022-04-09T03:31:39.521" v="2981"/>
        <pc:sldMkLst>
          <pc:docMk/>
          <pc:sldMk cId="3369357073" sldId="327"/>
        </pc:sldMkLst>
        <pc:spChg chg="del mod ord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2" creationId="{EB004D13-561A-4595-A9E8-90290BCC42FC}"/>
          </ac:spMkLst>
        </pc:spChg>
        <pc:spChg chg="del mod ord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3" creationId="{397E2E34-003C-4FDA-96EC-7FF755191F33}"/>
          </ac:spMkLst>
        </pc:spChg>
        <pc:spChg chg="del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4" creationId="{573A5ACE-FED5-48B1-BCAC-2D1EEA664B53}"/>
          </ac:spMkLst>
        </pc:spChg>
        <pc:spChg chg="mod ord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5" creationId="{83CBC503-0AF8-4802-8DF7-236D7AC98CA7}"/>
          </ac:spMkLst>
        </pc:spChg>
        <pc:spChg chg="del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6" creationId="{205D2F45-7501-42B4-B75E-B81A4FB108C6}"/>
          </ac:spMkLst>
        </pc:spChg>
        <pc:spChg chg="del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7" creationId="{28D40800-3265-42DA-8467-63CC82F8C340}"/>
          </ac:spMkLst>
        </pc:spChg>
        <pc:spChg chg="add mod ord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8" creationId="{C235DBD9-ACB8-48C8-8F5B-1C03D554EB22}"/>
          </ac:spMkLst>
        </pc:spChg>
        <pc:spChg chg="add mod ord">
          <ac:chgData name="Nathan Clouse" userId="60190519-0423-46ec-ac65-f82d83ecfd9c" providerId="ADAL" clId="{A79DE200-23A6-4D20-A33F-856BBB973FA4}" dt="2022-04-09T03:30:17.971" v="2970" actId="700"/>
          <ac:spMkLst>
            <pc:docMk/>
            <pc:sldMk cId="3369357073" sldId="327"/>
            <ac:spMk id="9" creationId="{D5CCDDE4-E4FB-4FB3-A9FE-F35257C72FE1}"/>
          </ac:spMkLst>
        </pc:spChg>
        <pc:spChg chg="add mod">
          <ac:chgData name="Nathan Clouse" userId="60190519-0423-46ec-ac65-f82d83ecfd9c" providerId="ADAL" clId="{A79DE200-23A6-4D20-A33F-856BBB973FA4}" dt="2022-04-09T03:31:23.412" v="2980" actId="207"/>
          <ac:spMkLst>
            <pc:docMk/>
            <pc:sldMk cId="3369357073" sldId="327"/>
            <ac:spMk id="10" creationId="{AF4ACC44-D1BF-4F40-B48F-A574BDCC6C70}"/>
          </ac:spMkLst>
        </pc:spChg>
        <pc:picChg chg="add mod">
          <ac:chgData name="Nathan Clouse" userId="60190519-0423-46ec-ac65-f82d83ecfd9c" providerId="ADAL" clId="{A79DE200-23A6-4D20-A33F-856BBB973FA4}" dt="2022-04-09T03:30:52.250" v="2977" actId="1076"/>
          <ac:picMkLst>
            <pc:docMk/>
            <pc:sldMk cId="3369357073" sldId="327"/>
            <ac:picMk id="10242" creationId="{0A570A64-3B75-477F-804C-4C03B7963182}"/>
          </ac:picMkLst>
        </pc:picChg>
      </pc:sldChg>
      <pc:sldChg chg="addSp modSp new">
        <pc:chgData name="Nathan Clouse" userId="60190519-0423-46ec-ac65-f82d83ecfd9c" providerId="ADAL" clId="{A79DE200-23A6-4D20-A33F-856BBB973FA4}" dt="2022-04-09T03:32:44.404" v="2987" actId="1076"/>
        <pc:sldMkLst>
          <pc:docMk/>
          <pc:sldMk cId="3638134989" sldId="328"/>
        </pc:sldMkLst>
        <pc:picChg chg="add mod">
          <ac:chgData name="Nathan Clouse" userId="60190519-0423-46ec-ac65-f82d83ecfd9c" providerId="ADAL" clId="{A79DE200-23A6-4D20-A33F-856BBB973FA4}" dt="2022-04-09T03:32:44.404" v="2987" actId="1076"/>
          <ac:picMkLst>
            <pc:docMk/>
            <pc:sldMk cId="3638134989" sldId="328"/>
            <ac:picMk id="11266" creationId="{8E7744BE-DF85-4C8D-A510-9D5EF816C5CB}"/>
          </ac:picMkLst>
        </pc:picChg>
      </pc:sldChg>
      <pc:sldChg chg="addSp delSp new">
        <pc:chgData name="Nathan Clouse" userId="60190519-0423-46ec-ac65-f82d83ecfd9c" providerId="ADAL" clId="{A79DE200-23A6-4D20-A33F-856BBB973FA4}" dt="2022-04-09T03:33:33.551" v="2991"/>
        <pc:sldMkLst>
          <pc:docMk/>
          <pc:sldMk cId="1206255430" sldId="329"/>
        </pc:sldMkLst>
        <pc:picChg chg="add del">
          <ac:chgData name="Nathan Clouse" userId="60190519-0423-46ec-ac65-f82d83ecfd9c" providerId="ADAL" clId="{A79DE200-23A6-4D20-A33F-856BBB973FA4}" dt="2022-04-09T03:33:06.211" v="2990"/>
          <ac:picMkLst>
            <pc:docMk/>
            <pc:sldMk cId="1206255430" sldId="329"/>
            <ac:picMk id="12290" creationId="{324C4F16-4A2A-4BEF-9915-4342C3EA9899}"/>
          </ac:picMkLst>
        </pc:picChg>
        <pc:picChg chg="add">
          <ac:chgData name="Nathan Clouse" userId="60190519-0423-46ec-ac65-f82d83ecfd9c" providerId="ADAL" clId="{A79DE200-23A6-4D20-A33F-856BBB973FA4}" dt="2022-04-09T03:33:33.551" v="2991"/>
          <ac:picMkLst>
            <pc:docMk/>
            <pc:sldMk cId="1206255430" sldId="329"/>
            <ac:picMk id="12292" creationId="{8D20C0E2-ABC3-4643-ABA3-DFB076205FC1}"/>
          </ac:picMkLst>
        </pc:picChg>
      </pc:sldChg>
      <pc:sldMasterChg chg="delSldLayout modSldLayout">
        <pc:chgData name="Nathan Clouse" userId="60190519-0423-46ec-ac65-f82d83ecfd9c" providerId="ADAL" clId="{A79DE200-23A6-4D20-A33F-856BBB973FA4}" dt="2022-04-09T01:33:25.674" v="2683" actId="47"/>
        <pc:sldMasterMkLst>
          <pc:docMk/>
          <pc:sldMasterMk cId="1332711798" sldId="2147483648"/>
        </pc:sldMasterMkLst>
        <pc:sldLayoutChg chg="modSp mod">
          <pc:chgData name="Nathan Clouse" userId="60190519-0423-46ec-ac65-f82d83ecfd9c" providerId="ADAL" clId="{A79DE200-23A6-4D20-A33F-856BBB973FA4}" dt="2022-04-07T20:48:54.151" v="1644" actId="688"/>
          <pc:sldLayoutMkLst>
            <pc:docMk/>
            <pc:sldMasterMk cId="1332711798" sldId="2147483648"/>
            <pc:sldLayoutMk cId="2928303794" sldId="2147483649"/>
          </pc:sldLayoutMkLst>
          <pc:spChg chg="mod">
            <ac:chgData name="Nathan Clouse" userId="60190519-0423-46ec-ac65-f82d83ecfd9c" providerId="ADAL" clId="{A79DE200-23A6-4D20-A33F-856BBB973FA4}" dt="2022-04-07T20:48:54.151" v="1644" actId="688"/>
            <ac:spMkLst>
              <pc:docMk/>
              <pc:sldMasterMk cId="1332711798" sldId="2147483648"/>
              <pc:sldLayoutMk cId="2928303794" sldId="2147483649"/>
              <ac:spMk id="15" creationId="{A478DBD9-B150-4779-A633-2CE846F6C7CF}"/>
            </ac:spMkLst>
          </pc:spChg>
        </pc:sldLayoutChg>
        <pc:sldLayoutChg chg="addSp delSp modSp">
          <pc:chgData name="Nathan Clouse" userId="60190519-0423-46ec-ac65-f82d83ecfd9c" providerId="ADAL" clId="{A79DE200-23A6-4D20-A33F-856BBB973FA4}" dt="2022-04-07T20:48:29.352" v="1642"/>
          <pc:sldLayoutMkLst>
            <pc:docMk/>
            <pc:sldMasterMk cId="1332711798" sldId="2147483648"/>
            <pc:sldLayoutMk cId="3773388882" sldId="2147483656"/>
          </pc:sldLayoutMkLst>
          <pc:spChg chg="add del mod">
            <ac:chgData name="Nathan Clouse" userId="60190519-0423-46ec-ac65-f82d83ecfd9c" providerId="ADAL" clId="{A79DE200-23A6-4D20-A33F-856BBB973FA4}" dt="2022-04-07T20:48:25.951" v="1640"/>
            <ac:spMkLst>
              <pc:docMk/>
              <pc:sldMasterMk cId="1332711798" sldId="2147483648"/>
              <pc:sldLayoutMk cId="3773388882" sldId="2147483656"/>
              <ac:spMk id="16" creationId="{C990CD4B-8BE9-4C9C-B4AD-BBA14BC501BC}"/>
            </ac:spMkLst>
          </pc:spChg>
          <pc:spChg chg="add del mod">
            <ac:chgData name="Nathan Clouse" userId="60190519-0423-46ec-ac65-f82d83ecfd9c" providerId="ADAL" clId="{A79DE200-23A6-4D20-A33F-856BBB973FA4}" dt="2022-04-07T20:48:29.352" v="1642"/>
            <ac:spMkLst>
              <pc:docMk/>
              <pc:sldMasterMk cId="1332711798" sldId="2147483648"/>
              <pc:sldLayoutMk cId="3773388882" sldId="2147483656"/>
              <ac:spMk id="17" creationId="{33AD980A-F3C4-4D01-8775-74A45794C355}"/>
            </ac:spMkLst>
          </pc:spChg>
        </pc:sldLayoutChg>
        <pc:sldLayoutChg chg="del">
          <pc:chgData name="Nathan Clouse" userId="60190519-0423-46ec-ac65-f82d83ecfd9c" providerId="ADAL" clId="{A79DE200-23A6-4D20-A33F-856BBB973FA4}" dt="2022-04-09T01:33:25.674" v="2683" actId="47"/>
          <pc:sldLayoutMkLst>
            <pc:docMk/>
            <pc:sldMasterMk cId="1332711798" sldId="2147483648"/>
            <pc:sldLayoutMk cId="1790280824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18AAA-81D5-4D36-851E-9766160B2872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02DA7-8980-413A-B244-3716B632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eady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 to begin the process of merging new code changes with the main project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02DA7-8980-413A-B244-3716B6326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bp logs, car report, RSAT and </a:t>
            </a:r>
            <a:r>
              <a:rPr lang="en-US" dirty="0" err="1"/>
              <a:t>atl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02DA7-8980-413A-B244-3716B63263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Yaml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 human-readable data-serialization language. It is commonly used for configuration files and in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02DA7-8980-413A-B244-3716B63263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7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47139E-9C79-4BFC-8345-6236746DD6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8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FBE118-903C-42FB-B2A7-3E03CCBCD58C}"/>
              </a:ext>
            </a:extLst>
          </p:cNvPr>
          <p:cNvSpPr/>
          <p:nvPr userDrawn="1"/>
        </p:nvSpPr>
        <p:spPr>
          <a:xfrm flipH="1">
            <a:off x="-2" y="0"/>
            <a:ext cx="12192001" cy="3616060"/>
          </a:xfrm>
          <a:custGeom>
            <a:avLst/>
            <a:gdLst>
              <a:gd name="connsiteX0" fmla="*/ 10877551 w 12192001"/>
              <a:gd name="connsiteY0" fmla="*/ 0 h 3650836"/>
              <a:gd name="connsiteX1" fmla="*/ 12192001 w 12192001"/>
              <a:gd name="connsiteY1" fmla="*/ 0 h 3650836"/>
              <a:gd name="connsiteX2" fmla="*/ 12192001 w 12192001"/>
              <a:gd name="connsiteY2" fmla="*/ 2114553 h 3650836"/>
              <a:gd name="connsiteX3" fmla="*/ 12192001 w 12192001"/>
              <a:gd name="connsiteY3" fmla="*/ 2503692 h 3650836"/>
              <a:gd name="connsiteX4" fmla="*/ 12192001 w 12192001"/>
              <a:gd name="connsiteY4" fmla="*/ 2538411 h 3650836"/>
              <a:gd name="connsiteX5" fmla="*/ 12192000 w 12192001"/>
              <a:gd name="connsiteY5" fmla="*/ 3418782 h 3650836"/>
              <a:gd name="connsiteX6" fmla="*/ 12110112 w 12192001"/>
              <a:gd name="connsiteY6" fmla="*/ 3435451 h 3650836"/>
              <a:gd name="connsiteX7" fmla="*/ 11269385 w 12192001"/>
              <a:gd name="connsiteY7" fmla="*/ 3327283 h 3650836"/>
              <a:gd name="connsiteX8" fmla="*/ 9856812 w 12192001"/>
              <a:gd name="connsiteY8" fmla="*/ 2863334 h 3650836"/>
              <a:gd name="connsiteX9" fmla="*/ 7781192 w 12192001"/>
              <a:gd name="connsiteY9" fmla="*/ 3544947 h 3650836"/>
              <a:gd name="connsiteX10" fmla="*/ 4859261 w 12192001"/>
              <a:gd name="connsiteY10" fmla="*/ 2330037 h 3650836"/>
              <a:gd name="connsiteX11" fmla="*/ 2982482 w 12192001"/>
              <a:gd name="connsiteY11" fmla="*/ 2747733 h 3650836"/>
              <a:gd name="connsiteX12" fmla="*/ 1214289 w 12192001"/>
              <a:gd name="connsiteY12" fmla="*/ 3570089 h 3650836"/>
              <a:gd name="connsiteX13" fmla="*/ 131258 w 12192001"/>
              <a:gd name="connsiteY13" fmla="*/ 3600622 h 3650836"/>
              <a:gd name="connsiteX14" fmla="*/ 1 w 12192001"/>
              <a:gd name="connsiteY14" fmla="*/ 3561507 h 3650836"/>
              <a:gd name="connsiteX15" fmla="*/ 1 w 12192001"/>
              <a:gd name="connsiteY15" fmla="*/ 2114552 h 3650836"/>
              <a:gd name="connsiteX16" fmla="*/ 0 w 12192001"/>
              <a:gd name="connsiteY16" fmla="*/ 2114553 h 3650836"/>
              <a:gd name="connsiteX17" fmla="*/ 0 w 12192001"/>
              <a:gd name="connsiteY17" fmla="*/ 3 h 3650836"/>
              <a:gd name="connsiteX18" fmla="*/ 1264097 w 12192001"/>
              <a:gd name="connsiteY18" fmla="*/ 3 h 3650836"/>
              <a:gd name="connsiteX19" fmla="*/ 1264098 w 12192001"/>
              <a:gd name="connsiteY19" fmla="*/ 2 h 3650836"/>
              <a:gd name="connsiteX20" fmla="*/ 10392934 w 12192001"/>
              <a:gd name="connsiteY20" fmla="*/ 2 h 3650836"/>
              <a:gd name="connsiteX21" fmla="*/ 10392935 w 12192001"/>
              <a:gd name="connsiteY21" fmla="*/ 3 h 3650836"/>
              <a:gd name="connsiteX22" fmla="*/ 10877551 w 12192001"/>
              <a:gd name="connsiteY22" fmla="*/ 3 h 3650836"/>
              <a:gd name="connsiteX0" fmla="*/ 10877551 w 12192001"/>
              <a:gd name="connsiteY0" fmla="*/ 0 h 3650836"/>
              <a:gd name="connsiteX1" fmla="*/ 12192001 w 12192001"/>
              <a:gd name="connsiteY1" fmla="*/ 0 h 3650836"/>
              <a:gd name="connsiteX2" fmla="*/ 12192001 w 12192001"/>
              <a:gd name="connsiteY2" fmla="*/ 2114553 h 3650836"/>
              <a:gd name="connsiteX3" fmla="*/ 12192001 w 12192001"/>
              <a:gd name="connsiteY3" fmla="*/ 2503692 h 3650836"/>
              <a:gd name="connsiteX4" fmla="*/ 12192001 w 12192001"/>
              <a:gd name="connsiteY4" fmla="*/ 2538411 h 3650836"/>
              <a:gd name="connsiteX5" fmla="*/ 12192000 w 12192001"/>
              <a:gd name="connsiteY5" fmla="*/ 3418782 h 3650836"/>
              <a:gd name="connsiteX6" fmla="*/ 12110112 w 12192001"/>
              <a:gd name="connsiteY6" fmla="*/ 3435451 h 3650836"/>
              <a:gd name="connsiteX7" fmla="*/ 11269385 w 12192001"/>
              <a:gd name="connsiteY7" fmla="*/ 3327283 h 3650836"/>
              <a:gd name="connsiteX8" fmla="*/ 9856812 w 12192001"/>
              <a:gd name="connsiteY8" fmla="*/ 2863334 h 3650836"/>
              <a:gd name="connsiteX9" fmla="*/ 7781192 w 12192001"/>
              <a:gd name="connsiteY9" fmla="*/ 3544947 h 3650836"/>
              <a:gd name="connsiteX10" fmla="*/ 4897361 w 12192001"/>
              <a:gd name="connsiteY10" fmla="*/ 2500927 h 3650836"/>
              <a:gd name="connsiteX11" fmla="*/ 2982482 w 12192001"/>
              <a:gd name="connsiteY11" fmla="*/ 2747733 h 3650836"/>
              <a:gd name="connsiteX12" fmla="*/ 1214289 w 12192001"/>
              <a:gd name="connsiteY12" fmla="*/ 3570089 h 3650836"/>
              <a:gd name="connsiteX13" fmla="*/ 131258 w 12192001"/>
              <a:gd name="connsiteY13" fmla="*/ 3600622 h 3650836"/>
              <a:gd name="connsiteX14" fmla="*/ 1 w 12192001"/>
              <a:gd name="connsiteY14" fmla="*/ 3561507 h 3650836"/>
              <a:gd name="connsiteX15" fmla="*/ 1 w 12192001"/>
              <a:gd name="connsiteY15" fmla="*/ 2114552 h 3650836"/>
              <a:gd name="connsiteX16" fmla="*/ 0 w 12192001"/>
              <a:gd name="connsiteY16" fmla="*/ 2114553 h 3650836"/>
              <a:gd name="connsiteX17" fmla="*/ 0 w 12192001"/>
              <a:gd name="connsiteY17" fmla="*/ 3 h 3650836"/>
              <a:gd name="connsiteX18" fmla="*/ 1264097 w 12192001"/>
              <a:gd name="connsiteY18" fmla="*/ 3 h 3650836"/>
              <a:gd name="connsiteX19" fmla="*/ 1264098 w 12192001"/>
              <a:gd name="connsiteY19" fmla="*/ 2 h 3650836"/>
              <a:gd name="connsiteX20" fmla="*/ 10392934 w 12192001"/>
              <a:gd name="connsiteY20" fmla="*/ 2 h 3650836"/>
              <a:gd name="connsiteX21" fmla="*/ 10392935 w 12192001"/>
              <a:gd name="connsiteY21" fmla="*/ 3 h 3650836"/>
              <a:gd name="connsiteX22" fmla="*/ 10877551 w 12192001"/>
              <a:gd name="connsiteY22" fmla="*/ 3 h 3650836"/>
              <a:gd name="connsiteX23" fmla="*/ 10877551 w 12192001"/>
              <a:gd name="connsiteY23" fmla="*/ 0 h 3650836"/>
              <a:gd name="connsiteX0" fmla="*/ 10877551 w 12192001"/>
              <a:gd name="connsiteY0" fmla="*/ 0 h 3663889"/>
              <a:gd name="connsiteX1" fmla="*/ 12192001 w 12192001"/>
              <a:gd name="connsiteY1" fmla="*/ 0 h 3663889"/>
              <a:gd name="connsiteX2" fmla="*/ 12192001 w 12192001"/>
              <a:gd name="connsiteY2" fmla="*/ 2114553 h 3663889"/>
              <a:gd name="connsiteX3" fmla="*/ 12192001 w 12192001"/>
              <a:gd name="connsiteY3" fmla="*/ 2503692 h 3663889"/>
              <a:gd name="connsiteX4" fmla="*/ 12192001 w 12192001"/>
              <a:gd name="connsiteY4" fmla="*/ 2538411 h 3663889"/>
              <a:gd name="connsiteX5" fmla="*/ 12192000 w 12192001"/>
              <a:gd name="connsiteY5" fmla="*/ 3418782 h 3663889"/>
              <a:gd name="connsiteX6" fmla="*/ 12110112 w 12192001"/>
              <a:gd name="connsiteY6" fmla="*/ 3435451 h 3663889"/>
              <a:gd name="connsiteX7" fmla="*/ 11269385 w 12192001"/>
              <a:gd name="connsiteY7" fmla="*/ 3327283 h 3663889"/>
              <a:gd name="connsiteX8" fmla="*/ 9856812 w 12192001"/>
              <a:gd name="connsiteY8" fmla="*/ 2863334 h 3663889"/>
              <a:gd name="connsiteX9" fmla="*/ 7781192 w 12192001"/>
              <a:gd name="connsiteY9" fmla="*/ 3544947 h 3663889"/>
              <a:gd name="connsiteX10" fmla="*/ 4897361 w 12192001"/>
              <a:gd name="connsiteY10" fmla="*/ 2500927 h 3663889"/>
              <a:gd name="connsiteX11" fmla="*/ 3020582 w 12192001"/>
              <a:gd name="connsiteY11" fmla="*/ 2840946 h 3663889"/>
              <a:gd name="connsiteX12" fmla="*/ 1214289 w 12192001"/>
              <a:gd name="connsiteY12" fmla="*/ 3570089 h 3663889"/>
              <a:gd name="connsiteX13" fmla="*/ 131258 w 12192001"/>
              <a:gd name="connsiteY13" fmla="*/ 3600622 h 3663889"/>
              <a:gd name="connsiteX14" fmla="*/ 1 w 12192001"/>
              <a:gd name="connsiteY14" fmla="*/ 3561507 h 3663889"/>
              <a:gd name="connsiteX15" fmla="*/ 1 w 12192001"/>
              <a:gd name="connsiteY15" fmla="*/ 2114552 h 3663889"/>
              <a:gd name="connsiteX16" fmla="*/ 0 w 12192001"/>
              <a:gd name="connsiteY16" fmla="*/ 2114553 h 3663889"/>
              <a:gd name="connsiteX17" fmla="*/ 0 w 12192001"/>
              <a:gd name="connsiteY17" fmla="*/ 3 h 3663889"/>
              <a:gd name="connsiteX18" fmla="*/ 1264097 w 12192001"/>
              <a:gd name="connsiteY18" fmla="*/ 3 h 3663889"/>
              <a:gd name="connsiteX19" fmla="*/ 1264098 w 12192001"/>
              <a:gd name="connsiteY19" fmla="*/ 2 h 3663889"/>
              <a:gd name="connsiteX20" fmla="*/ 10392934 w 12192001"/>
              <a:gd name="connsiteY20" fmla="*/ 2 h 3663889"/>
              <a:gd name="connsiteX21" fmla="*/ 10392935 w 12192001"/>
              <a:gd name="connsiteY21" fmla="*/ 3 h 3663889"/>
              <a:gd name="connsiteX22" fmla="*/ 10877551 w 12192001"/>
              <a:gd name="connsiteY22" fmla="*/ 3 h 3663889"/>
              <a:gd name="connsiteX23" fmla="*/ 10877551 w 12192001"/>
              <a:gd name="connsiteY23" fmla="*/ 0 h 3663889"/>
              <a:gd name="connsiteX0" fmla="*/ 10877551 w 12192001"/>
              <a:gd name="connsiteY0" fmla="*/ 0 h 3663889"/>
              <a:gd name="connsiteX1" fmla="*/ 12192001 w 12192001"/>
              <a:gd name="connsiteY1" fmla="*/ 0 h 3663889"/>
              <a:gd name="connsiteX2" fmla="*/ 12192001 w 12192001"/>
              <a:gd name="connsiteY2" fmla="*/ 2114553 h 3663889"/>
              <a:gd name="connsiteX3" fmla="*/ 12192001 w 12192001"/>
              <a:gd name="connsiteY3" fmla="*/ 2503692 h 3663889"/>
              <a:gd name="connsiteX4" fmla="*/ 12192001 w 12192001"/>
              <a:gd name="connsiteY4" fmla="*/ 2538411 h 3663889"/>
              <a:gd name="connsiteX5" fmla="*/ 12192000 w 12192001"/>
              <a:gd name="connsiteY5" fmla="*/ 3418782 h 3663889"/>
              <a:gd name="connsiteX6" fmla="*/ 12110112 w 12192001"/>
              <a:gd name="connsiteY6" fmla="*/ 3435451 h 3663889"/>
              <a:gd name="connsiteX7" fmla="*/ 11269385 w 12192001"/>
              <a:gd name="connsiteY7" fmla="*/ 3327283 h 3663889"/>
              <a:gd name="connsiteX8" fmla="*/ 9856812 w 12192001"/>
              <a:gd name="connsiteY8" fmla="*/ 2863334 h 3663889"/>
              <a:gd name="connsiteX9" fmla="*/ 7781192 w 12192001"/>
              <a:gd name="connsiteY9" fmla="*/ 3544947 h 3663889"/>
              <a:gd name="connsiteX10" fmla="*/ 4935461 w 12192001"/>
              <a:gd name="connsiteY10" fmla="*/ 2765030 h 3663889"/>
              <a:gd name="connsiteX11" fmla="*/ 3020582 w 12192001"/>
              <a:gd name="connsiteY11" fmla="*/ 2840946 h 3663889"/>
              <a:gd name="connsiteX12" fmla="*/ 1214289 w 12192001"/>
              <a:gd name="connsiteY12" fmla="*/ 3570089 h 3663889"/>
              <a:gd name="connsiteX13" fmla="*/ 131258 w 12192001"/>
              <a:gd name="connsiteY13" fmla="*/ 3600622 h 3663889"/>
              <a:gd name="connsiteX14" fmla="*/ 1 w 12192001"/>
              <a:gd name="connsiteY14" fmla="*/ 3561507 h 3663889"/>
              <a:gd name="connsiteX15" fmla="*/ 1 w 12192001"/>
              <a:gd name="connsiteY15" fmla="*/ 2114552 h 3663889"/>
              <a:gd name="connsiteX16" fmla="*/ 0 w 12192001"/>
              <a:gd name="connsiteY16" fmla="*/ 2114553 h 3663889"/>
              <a:gd name="connsiteX17" fmla="*/ 0 w 12192001"/>
              <a:gd name="connsiteY17" fmla="*/ 3 h 3663889"/>
              <a:gd name="connsiteX18" fmla="*/ 1264097 w 12192001"/>
              <a:gd name="connsiteY18" fmla="*/ 3 h 3663889"/>
              <a:gd name="connsiteX19" fmla="*/ 1264098 w 12192001"/>
              <a:gd name="connsiteY19" fmla="*/ 2 h 3663889"/>
              <a:gd name="connsiteX20" fmla="*/ 10392934 w 12192001"/>
              <a:gd name="connsiteY20" fmla="*/ 2 h 3663889"/>
              <a:gd name="connsiteX21" fmla="*/ 10392935 w 12192001"/>
              <a:gd name="connsiteY21" fmla="*/ 3 h 3663889"/>
              <a:gd name="connsiteX22" fmla="*/ 10877551 w 12192001"/>
              <a:gd name="connsiteY22" fmla="*/ 3 h 3663889"/>
              <a:gd name="connsiteX23" fmla="*/ 10877551 w 12192001"/>
              <a:gd name="connsiteY23" fmla="*/ 0 h 3663889"/>
              <a:gd name="connsiteX0" fmla="*/ 10877551 w 12192001"/>
              <a:gd name="connsiteY0" fmla="*/ 0 h 3663889"/>
              <a:gd name="connsiteX1" fmla="*/ 12192001 w 12192001"/>
              <a:gd name="connsiteY1" fmla="*/ 0 h 3663889"/>
              <a:gd name="connsiteX2" fmla="*/ 12192001 w 12192001"/>
              <a:gd name="connsiteY2" fmla="*/ 2114553 h 3663889"/>
              <a:gd name="connsiteX3" fmla="*/ 12192001 w 12192001"/>
              <a:gd name="connsiteY3" fmla="*/ 2503692 h 3663889"/>
              <a:gd name="connsiteX4" fmla="*/ 12192001 w 12192001"/>
              <a:gd name="connsiteY4" fmla="*/ 2538411 h 3663889"/>
              <a:gd name="connsiteX5" fmla="*/ 12192000 w 12192001"/>
              <a:gd name="connsiteY5" fmla="*/ 3418782 h 3663889"/>
              <a:gd name="connsiteX6" fmla="*/ 12110112 w 12192001"/>
              <a:gd name="connsiteY6" fmla="*/ 3435451 h 3663889"/>
              <a:gd name="connsiteX7" fmla="*/ 11269385 w 12192001"/>
              <a:gd name="connsiteY7" fmla="*/ 3327283 h 3663889"/>
              <a:gd name="connsiteX8" fmla="*/ 9856812 w 12192001"/>
              <a:gd name="connsiteY8" fmla="*/ 2863334 h 3663889"/>
              <a:gd name="connsiteX9" fmla="*/ 7781192 w 12192001"/>
              <a:gd name="connsiteY9" fmla="*/ 3544947 h 3663889"/>
              <a:gd name="connsiteX10" fmla="*/ 4935461 w 12192001"/>
              <a:gd name="connsiteY10" fmla="*/ 2891456 h 3663889"/>
              <a:gd name="connsiteX11" fmla="*/ 3020582 w 12192001"/>
              <a:gd name="connsiteY11" fmla="*/ 2840946 h 3663889"/>
              <a:gd name="connsiteX12" fmla="*/ 1214289 w 12192001"/>
              <a:gd name="connsiteY12" fmla="*/ 3570089 h 3663889"/>
              <a:gd name="connsiteX13" fmla="*/ 131258 w 12192001"/>
              <a:gd name="connsiteY13" fmla="*/ 3600622 h 3663889"/>
              <a:gd name="connsiteX14" fmla="*/ 1 w 12192001"/>
              <a:gd name="connsiteY14" fmla="*/ 3561507 h 3663889"/>
              <a:gd name="connsiteX15" fmla="*/ 1 w 12192001"/>
              <a:gd name="connsiteY15" fmla="*/ 2114552 h 3663889"/>
              <a:gd name="connsiteX16" fmla="*/ 0 w 12192001"/>
              <a:gd name="connsiteY16" fmla="*/ 2114553 h 3663889"/>
              <a:gd name="connsiteX17" fmla="*/ 0 w 12192001"/>
              <a:gd name="connsiteY17" fmla="*/ 3 h 3663889"/>
              <a:gd name="connsiteX18" fmla="*/ 1264097 w 12192001"/>
              <a:gd name="connsiteY18" fmla="*/ 3 h 3663889"/>
              <a:gd name="connsiteX19" fmla="*/ 1264098 w 12192001"/>
              <a:gd name="connsiteY19" fmla="*/ 2 h 3663889"/>
              <a:gd name="connsiteX20" fmla="*/ 10392934 w 12192001"/>
              <a:gd name="connsiteY20" fmla="*/ 2 h 3663889"/>
              <a:gd name="connsiteX21" fmla="*/ 10392935 w 12192001"/>
              <a:gd name="connsiteY21" fmla="*/ 3 h 3663889"/>
              <a:gd name="connsiteX22" fmla="*/ 10877551 w 12192001"/>
              <a:gd name="connsiteY22" fmla="*/ 3 h 3663889"/>
              <a:gd name="connsiteX23" fmla="*/ 10877551 w 12192001"/>
              <a:gd name="connsiteY23" fmla="*/ 0 h 3663889"/>
              <a:gd name="connsiteX0" fmla="*/ 10877551 w 12192001"/>
              <a:gd name="connsiteY0" fmla="*/ 0 h 3657221"/>
              <a:gd name="connsiteX1" fmla="*/ 12192001 w 12192001"/>
              <a:gd name="connsiteY1" fmla="*/ 0 h 3657221"/>
              <a:gd name="connsiteX2" fmla="*/ 12192001 w 12192001"/>
              <a:gd name="connsiteY2" fmla="*/ 2114553 h 3657221"/>
              <a:gd name="connsiteX3" fmla="*/ 12192001 w 12192001"/>
              <a:gd name="connsiteY3" fmla="*/ 2503692 h 3657221"/>
              <a:gd name="connsiteX4" fmla="*/ 12192001 w 12192001"/>
              <a:gd name="connsiteY4" fmla="*/ 2538411 h 3657221"/>
              <a:gd name="connsiteX5" fmla="*/ 12192000 w 12192001"/>
              <a:gd name="connsiteY5" fmla="*/ 3418782 h 3657221"/>
              <a:gd name="connsiteX6" fmla="*/ 12110112 w 12192001"/>
              <a:gd name="connsiteY6" fmla="*/ 3435451 h 3657221"/>
              <a:gd name="connsiteX7" fmla="*/ 11269385 w 12192001"/>
              <a:gd name="connsiteY7" fmla="*/ 3327283 h 3657221"/>
              <a:gd name="connsiteX8" fmla="*/ 9856812 w 12192001"/>
              <a:gd name="connsiteY8" fmla="*/ 2863334 h 3657221"/>
              <a:gd name="connsiteX9" fmla="*/ 7781192 w 12192001"/>
              <a:gd name="connsiteY9" fmla="*/ 3544947 h 3657221"/>
              <a:gd name="connsiteX10" fmla="*/ 4935461 w 12192001"/>
              <a:gd name="connsiteY10" fmla="*/ 2891456 h 3657221"/>
              <a:gd name="connsiteX11" fmla="*/ 2931682 w 12192001"/>
              <a:gd name="connsiteY11" fmla="*/ 2955879 h 3657221"/>
              <a:gd name="connsiteX12" fmla="*/ 1214289 w 12192001"/>
              <a:gd name="connsiteY12" fmla="*/ 3570089 h 3657221"/>
              <a:gd name="connsiteX13" fmla="*/ 131258 w 12192001"/>
              <a:gd name="connsiteY13" fmla="*/ 3600622 h 3657221"/>
              <a:gd name="connsiteX14" fmla="*/ 1 w 12192001"/>
              <a:gd name="connsiteY14" fmla="*/ 3561507 h 3657221"/>
              <a:gd name="connsiteX15" fmla="*/ 1 w 12192001"/>
              <a:gd name="connsiteY15" fmla="*/ 2114552 h 3657221"/>
              <a:gd name="connsiteX16" fmla="*/ 0 w 12192001"/>
              <a:gd name="connsiteY16" fmla="*/ 2114553 h 3657221"/>
              <a:gd name="connsiteX17" fmla="*/ 0 w 12192001"/>
              <a:gd name="connsiteY17" fmla="*/ 3 h 3657221"/>
              <a:gd name="connsiteX18" fmla="*/ 1264097 w 12192001"/>
              <a:gd name="connsiteY18" fmla="*/ 3 h 3657221"/>
              <a:gd name="connsiteX19" fmla="*/ 1264098 w 12192001"/>
              <a:gd name="connsiteY19" fmla="*/ 2 h 3657221"/>
              <a:gd name="connsiteX20" fmla="*/ 10392934 w 12192001"/>
              <a:gd name="connsiteY20" fmla="*/ 2 h 3657221"/>
              <a:gd name="connsiteX21" fmla="*/ 10392935 w 12192001"/>
              <a:gd name="connsiteY21" fmla="*/ 3 h 3657221"/>
              <a:gd name="connsiteX22" fmla="*/ 10877551 w 12192001"/>
              <a:gd name="connsiteY22" fmla="*/ 3 h 3657221"/>
              <a:gd name="connsiteX23" fmla="*/ 10877551 w 12192001"/>
              <a:gd name="connsiteY23" fmla="*/ 0 h 365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1" h="3657221">
                <a:moveTo>
                  <a:pt x="10877551" y="0"/>
                </a:moveTo>
                <a:lnTo>
                  <a:pt x="12192001" y="0"/>
                </a:lnTo>
                <a:lnTo>
                  <a:pt x="12192001" y="2114553"/>
                </a:lnTo>
                <a:lnTo>
                  <a:pt x="12192001" y="2503692"/>
                </a:lnTo>
                <a:lnTo>
                  <a:pt x="12192001" y="2538411"/>
                </a:lnTo>
                <a:cubicBezTo>
                  <a:pt x="12192001" y="2831868"/>
                  <a:pt x="12192000" y="3125325"/>
                  <a:pt x="12192000" y="3418782"/>
                </a:cubicBezTo>
                <a:lnTo>
                  <a:pt x="12110112" y="3435451"/>
                </a:lnTo>
                <a:cubicBezTo>
                  <a:pt x="11837230" y="3479265"/>
                  <a:pt x="11529903" y="3426899"/>
                  <a:pt x="11269385" y="3327283"/>
                </a:cubicBezTo>
                <a:cubicBezTo>
                  <a:pt x="10800913" y="3149227"/>
                  <a:pt x="10354790" y="2862434"/>
                  <a:pt x="9856812" y="2863334"/>
                </a:cubicBezTo>
                <a:cubicBezTo>
                  <a:pt x="9125215" y="2863333"/>
                  <a:pt x="8601417" y="3540260"/>
                  <a:pt x="7781192" y="3544947"/>
                </a:cubicBezTo>
                <a:cubicBezTo>
                  <a:pt x="6960967" y="3549634"/>
                  <a:pt x="5743713" y="2989634"/>
                  <a:pt x="4935461" y="2891456"/>
                </a:cubicBezTo>
                <a:cubicBezTo>
                  <a:pt x="4127209" y="2793278"/>
                  <a:pt x="3551877" y="2842774"/>
                  <a:pt x="2931682" y="2955879"/>
                </a:cubicBezTo>
                <a:cubicBezTo>
                  <a:pt x="2311487" y="3068984"/>
                  <a:pt x="1681026" y="3462632"/>
                  <a:pt x="1214289" y="3570089"/>
                </a:cubicBezTo>
                <a:cubicBezTo>
                  <a:pt x="747552" y="3677546"/>
                  <a:pt x="471423" y="3683090"/>
                  <a:pt x="131258" y="3600622"/>
                </a:cubicBezTo>
                <a:lnTo>
                  <a:pt x="1" y="3561507"/>
                </a:lnTo>
                <a:lnTo>
                  <a:pt x="1" y="2114552"/>
                </a:lnTo>
                <a:lnTo>
                  <a:pt x="0" y="2114553"/>
                </a:lnTo>
                <a:lnTo>
                  <a:pt x="0" y="3"/>
                </a:lnTo>
                <a:lnTo>
                  <a:pt x="1264097" y="3"/>
                </a:lnTo>
                <a:lnTo>
                  <a:pt x="1264098" y="2"/>
                </a:lnTo>
                <a:lnTo>
                  <a:pt x="10392934" y="2"/>
                </a:lnTo>
                <a:lnTo>
                  <a:pt x="10392935" y="3"/>
                </a:lnTo>
                <a:lnTo>
                  <a:pt x="10877551" y="3"/>
                </a:lnTo>
                <a:lnTo>
                  <a:pt x="108775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3D2CC1-5BB3-44C6-84FE-F32835B19D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12191999" cy="3169683"/>
          </a:xfrm>
          <a:custGeom>
            <a:avLst/>
            <a:gdLst>
              <a:gd name="connsiteX0" fmla="*/ 0 w 12191999"/>
              <a:gd name="connsiteY0" fmla="*/ 0 h 3169683"/>
              <a:gd name="connsiteX1" fmla="*/ 12191998 w 12191999"/>
              <a:gd name="connsiteY1" fmla="*/ 0 h 3169683"/>
              <a:gd name="connsiteX2" fmla="*/ 12191998 w 12191999"/>
              <a:gd name="connsiteY2" fmla="*/ 1220655 h 3169683"/>
              <a:gd name="connsiteX3" fmla="*/ 12191999 w 12191999"/>
              <a:gd name="connsiteY3" fmla="*/ 1220655 h 3169683"/>
              <a:gd name="connsiteX4" fmla="*/ 12191999 w 12191999"/>
              <a:gd name="connsiteY4" fmla="*/ 2244607 h 3169683"/>
              <a:gd name="connsiteX5" fmla="*/ 12191998 w 12191999"/>
              <a:gd name="connsiteY5" fmla="*/ 2244607 h 3169683"/>
              <a:gd name="connsiteX6" fmla="*/ 12191998 w 12191999"/>
              <a:gd name="connsiteY6" fmla="*/ 3112287 h 3169683"/>
              <a:gd name="connsiteX7" fmla="*/ 12060741 w 12191999"/>
              <a:gd name="connsiteY7" fmla="*/ 3135743 h 3169683"/>
              <a:gd name="connsiteX8" fmla="*/ 10977710 w 12191999"/>
              <a:gd name="connsiteY8" fmla="*/ 3117434 h 3169683"/>
              <a:gd name="connsiteX9" fmla="*/ 9260317 w 12191999"/>
              <a:gd name="connsiteY9" fmla="*/ 2749117 h 3169683"/>
              <a:gd name="connsiteX10" fmla="*/ 7256538 w 12191999"/>
              <a:gd name="connsiteY10" fmla="*/ 2710485 h 3169683"/>
              <a:gd name="connsiteX11" fmla="*/ 4410808 w 12191999"/>
              <a:gd name="connsiteY11" fmla="*/ 3102357 h 3169683"/>
              <a:gd name="connsiteX12" fmla="*/ 2335187 w 12191999"/>
              <a:gd name="connsiteY12" fmla="*/ 2693621 h 3169683"/>
              <a:gd name="connsiteX13" fmla="*/ 922614 w 12191999"/>
              <a:gd name="connsiteY13" fmla="*/ 2971833 h 3169683"/>
              <a:gd name="connsiteX14" fmla="*/ 81887 w 12191999"/>
              <a:gd name="connsiteY14" fmla="*/ 3036697 h 3169683"/>
              <a:gd name="connsiteX15" fmla="*/ 0 w 12191999"/>
              <a:gd name="connsiteY15" fmla="*/ 3026701 h 3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3169683">
                <a:moveTo>
                  <a:pt x="0" y="0"/>
                </a:moveTo>
                <a:lnTo>
                  <a:pt x="12191998" y="0"/>
                </a:lnTo>
                <a:lnTo>
                  <a:pt x="12191998" y="1220655"/>
                </a:lnTo>
                <a:lnTo>
                  <a:pt x="12191999" y="1220655"/>
                </a:lnTo>
                <a:lnTo>
                  <a:pt x="12191999" y="2244607"/>
                </a:lnTo>
                <a:lnTo>
                  <a:pt x="12191998" y="2244607"/>
                </a:lnTo>
                <a:lnTo>
                  <a:pt x="12191998" y="3112287"/>
                </a:lnTo>
                <a:lnTo>
                  <a:pt x="12060741" y="3135743"/>
                </a:lnTo>
                <a:cubicBezTo>
                  <a:pt x="11720576" y="3185196"/>
                  <a:pt x="11444447" y="3181871"/>
                  <a:pt x="10977710" y="3117434"/>
                </a:cubicBezTo>
                <a:cubicBezTo>
                  <a:pt x="10510973" y="3052996"/>
                  <a:pt x="9880512" y="2816942"/>
                  <a:pt x="9260317" y="2749117"/>
                </a:cubicBezTo>
                <a:cubicBezTo>
                  <a:pt x="8640122" y="2681292"/>
                  <a:pt x="8064790" y="2651612"/>
                  <a:pt x="7256538" y="2710485"/>
                </a:cubicBezTo>
                <a:cubicBezTo>
                  <a:pt x="6448286" y="2769359"/>
                  <a:pt x="5231032" y="3105168"/>
                  <a:pt x="4410808" y="3102357"/>
                </a:cubicBezTo>
                <a:cubicBezTo>
                  <a:pt x="3590582" y="3099546"/>
                  <a:pt x="3066784" y="2693621"/>
                  <a:pt x="2335187" y="2693621"/>
                </a:cubicBezTo>
                <a:cubicBezTo>
                  <a:pt x="1837209" y="2693082"/>
                  <a:pt x="1391086" y="2865060"/>
                  <a:pt x="922614" y="2971833"/>
                </a:cubicBezTo>
                <a:cubicBezTo>
                  <a:pt x="662096" y="3031568"/>
                  <a:pt x="354769" y="3062970"/>
                  <a:pt x="81887" y="3036697"/>
                </a:cubicBezTo>
                <a:lnTo>
                  <a:pt x="0" y="30267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64C50-602F-4B45-B6BD-AA5DBA31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305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4EC2F-1669-4A1C-867B-485C55720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8B3B4-B167-4655-93A5-02A00F9BF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34C72E-5DFD-433B-83D2-28034BB94B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35069"/>
            <a:ext cx="5575300" cy="1655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7D80D29-A864-48FF-B7B6-4686BF61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4800" y="3935068"/>
            <a:ext cx="4699000" cy="1655895"/>
          </a:xfrm>
        </p:spPr>
        <p:txBody>
          <a:bodyPr/>
          <a:lstStyle/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CD32C4C-640F-4AAE-A3AB-8C841BC4E1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584577"/>
            <a:ext cx="10515600" cy="409323"/>
          </a:xfrm>
        </p:spPr>
        <p:txBody>
          <a:bodyPr anchor="ctr">
            <a:norm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394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BAD968-4070-47D6-A8C2-17764583F475}"/>
              </a:ext>
            </a:extLst>
          </p:cNvPr>
          <p:cNvGrpSpPr/>
          <p:nvPr userDrawn="1"/>
        </p:nvGrpSpPr>
        <p:grpSpPr>
          <a:xfrm>
            <a:off x="0" y="-3175"/>
            <a:ext cx="2853169" cy="5070475"/>
            <a:chOff x="0" y="-3175"/>
            <a:chExt cx="3860800" cy="686117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D2688C0-C8C8-440B-A126-7CBF21578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" y="-3175"/>
              <a:ext cx="3860799" cy="6861175"/>
            </a:xfrm>
            <a:custGeom>
              <a:avLst/>
              <a:gdLst>
                <a:gd name="connsiteX0" fmla="*/ 0 w 3803803"/>
                <a:gd name="connsiteY0" fmla="*/ 0 h 6851650"/>
                <a:gd name="connsiteX1" fmla="*/ 268752 w 3803803"/>
                <a:gd name="connsiteY1" fmla="*/ 0 h 6851650"/>
                <a:gd name="connsiteX2" fmla="*/ 3712588 w 3803803"/>
                <a:gd name="connsiteY2" fmla="*/ 0 h 6851650"/>
                <a:gd name="connsiteX3" fmla="*/ 3799030 w 3803803"/>
                <a:gd name="connsiteY3" fmla="*/ 1027748 h 6851650"/>
                <a:gd name="connsiteX4" fmla="*/ 3237945 w 3803803"/>
                <a:gd name="connsiteY4" fmla="*/ 2141141 h 6851650"/>
                <a:gd name="connsiteX5" fmla="*/ 2277656 w 3803803"/>
                <a:gd name="connsiteY5" fmla="*/ 2880231 h 6851650"/>
                <a:gd name="connsiteX6" fmla="*/ 1688281 w 3803803"/>
                <a:gd name="connsiteY6" fmla="*/ 5138738 h 6851650"/>
                <a:gd name="connsiteX7" fmla="*/ 669841 w 3803803"/>
                <a:gd name="connsiteY7" fmla="*/ 6090356 h 6851650"/>
                <a:gd name="connsiteX8" fmla="*/ 56890 w 3803803"/>
                <a:gd name="connsiteY8" fmla="*/ 6851650 h 6851650"/>
                <a:gd name="connsiteX9" fmla="*/ 0 w 3803803"/>
                <a:gd name="connsiteY9" fmla="*/ 6851650 h 685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3803" h="6851650">
                  <a:moveTo>
                    <a:pt x="0" y="0"/>
                  </a:moveTo>
                  <a:lnTo>
                    <a:pt x="268752" y="0"/>
                  </a:lnTo>
                  <a:cubicBezTo>
                    <a:pt x="3712588" y="0"/>
                    <a:pt x="3712588" y="0"/>
                    <a:pt x="3712588" y="0"/>
                  </a:cubicBezTo>
                  <a:cubicBezTo>
                    <a:pt x="3786457" y="217286"/>
                    <a:pt x="3816318" y="799359"/>
                    <a:pt x="3799030" y="1027748"/>
                  </a:cubicBezTo>
                  <a:cubicBezTo>
                    <a:pt x="3762882" y="1452804"/>
                    <a:pt x="3556993" y="1862000"/>
                    <a:pt x="3237945" y="2141141"/>
                  </a:cubicBezTo>
                  <a:cubicBezTo>
                    <a:pt x="2931470" y="2407594"/>
                    <a:pt x="2529123" y="2561439"/>
                    <a:pt x="2277656" y="2880231"/>
                  </a:cubicBezTo>
                  <a:cubicBezTo>
                    <a:pt x="1792011" y="3497196"/>
                    <a:pt x="2068624" y="4450401"/>
                    <a:pt x="1688281" y="5138738"/>
                  </a:cubicBezTo>
                  <a:cubicBezTo>
                    <a:pt x="1461961" y="5549520"/>
                    <a:pt x="1036039" y="5800112"/>
                    <a:pt x="669841" y="6090356"/>
                  </a:cubicBezTo>
                  <a:cubicBezTo>
                    <a:pt x="413659" y="6293368"/>
                    <a:pt x="168479" y="6553477"/>
                    <a:pt x="56890" y="6851650"/>
                  </a:cubicBezTo>
                  <a:lnTo>
                    <a:pt x="0" y="6851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98877EE-8CC7-4267-B01A-BF5117CB81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-3175"/>
              <a:ext cx="2889788" cy="5862525"/>
            </a:xfrm>
            <a:custGeom>
              <a:avLst/>
              <a:gdLst>
                <a:gd name="connsiteX0" fmla="*/ 0 w 2889788"/>
                <a:gd name="connsiteY0" fmla="*/ 0 h 5862525"/>
                <a:gd name="connsiteX1" fmla="*/ 223652 w 2889788"/>
                <a:gd name="connsiteY1" fmla="*/ 0 h 5862525"/>
                <a:gd name="connsiteX2" fmla="*/ 2877997 w 2889788"/>
                <a:gd name="connsiteY2" fmla="*/ 0 h 5862525"/>
                <a:gd name="connsiteX3" fmla="*/ 2485979 w 2889788"/>
                <a:gd name="connsiteY3" fmla="*/ 2063421 h 5862525"/>
                <a:gd name="connsiteX4" fmla="*/ 1328399 w 2889788"/>
                <a:gd name="connsiteY4" fmla="*/ 3544326 h 5862525"/>
                <a:gd name="connsiteX5" fmla="*/ 913805 w 2889788"/>
                <a:gd name="connsiteY5" fmla="*/ 4973953 h 5862525"/>
                <a:gd name="connsiteX6" fmla="*/ 231494 w 2889788"/>
                <a:gd name="connsiteY6" fmla="*/ 5714373 h 5862525"/>
                <a:gd name="connsiteX7" fmla="*/ 0 w 2889788"/>
                <a:gd name="connsiteY7" fmla="*/ 5862525 h 586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9788" h="5862525">
                  <a:moveTo>
                    <a:pt x="0" y="0"/>
                  </a:moveTo>
                  <a:lnTo>
                    <a:pt x="223652" y="0"/>
                  </a:lnTo>
                  <a:cubicBezTo>
                    <a:pt x="2877997" y="0"/>
                    <a:pt x="2877997" y="0"/>
                    <a:pt x="2877997" y="0"/>
                  </a:cubicBezTo>
                  <a:cubicBezTo>
                    <a:pt x="2931360" y="562006"/>
                    <a:pt x="2804109" y="1595767"/>
                    <a:pt x="2485979" y="2063421"/>
                  </a:cubicBezTo>
                  <a:cubicBezTo>
                    <a:pt x="2132958" y="2584405"/>
                    <a:pt x="1580850" y="2970014"/>
                    <a:pt x="1328399" y="3544326"/>
                  </a:cubicBezTo>
                  <a:cubicBezTo>
                    <a:pt x="1129312" y="3999674"/>
                    <a:pt x="1137521" y="4528861"/>
                    <a:pt x="913805" y="4973953"/>
                  </a:cubicBezTo>
                  <a:cubicBezTo>
                    <a:pt x="761410" y="5277005"/>
                    <a:pt x="512038" y="5516601"/>
                    <a:pt x="231494" y="5714373"/>
                  </a:cubicBezTo>
                  <a:lnTo>
                    <a:pt x="0" y="5862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53084C-3045-4AE9-92A7-B559D7FE42C1}"/>
              </a:ext>
            </a:extLst>
          </p:cNvPr>
          <p:cNvGrpSpPr/>
          <p:nvPr userDrawn="1"/>
        </p:nvGrpSpPr>
        <p:grpSpPr>
          <a:xfrm>
            <a:off x="9520748" y="3178242"/>
            <a:ext cx="2671252" cy="3679759"/>
            <a:chOff x="9520748" y="3178242"/>
            <a:chExt cx="2671252" cy="36797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65F65F-522D-4B9C-AA6D-1D3AD3F2C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20748" y="3178242"/>
              <a:ext cx="2671252" cy="3679759"/>
            </a:xfrm>
            <a:custGeom>
              <a:avLst/>
              <a:gdLst>
                <a:gd name="connsiteX0" fmla="*/ 2592495 w 2671252"/>
                <a:gd name="connsiteY0" fmla="*/ 77 h 3679759"/>
                <a:gd name="connsiteX1" fmla="*/ 2639491 w 2671252"/>
                <a:gd name="connsiteY1" fmla="*/ 6111 h 3679759"/>
                <a:gd name="connsiteX2" fmla="*/ 2671252 w 2671252"/>
                <a:gd name="connsiteY2" fmla="*/ 16999 h 3679759"/>
                <a:gd name="connsiteX3" fmla="*/ 2671252 w 2671252"/>
                <a:gd name="connsiteY3" fmla="*/ 3679759 h 3679759"/>
                <a:gd name="connsiteX4" fmla="*/ 0 w 2671252"/>
                <a:gd name="connsiteY4" fmla="*/ 3679759 h 3679759"/>
                <a:gd name="connsiteX5" fmla="*/ 1026 w 2671252"/>
                <a:gd name="connsiteY5" fmla="*/ 3661054 h 3679759"/>
                <a:gd name="connsiteX6" fmla="*/ 229285 w 2671252"/>
                <a:gd name="connsiteY6" fmla="*/ 3351053 h 3679759"/>
                <a:gd name="connsiteX7" fmla="*/ 644799 w 2671252"/>
                <a:gd name="connsiteY7" fmla="*/ 3037472 h 3679759"/>
                <a:gd name="connsiteX8" fmla="*/ 863278 w 2671252"/>
                <a:gd name="connsiteY8" fmla="*/ 2304444 h 3679759"/>
                <a:gd name="connsiteX9" fmla="*/ 1796172 w 2671252"/>
                <a:gd name="connsiteY9" fmla="*/ 1706764 h 3679759"/>
                <a:gd name="connsiteX10" fmla="*/ 2050841 w 2671252"/>
                <a:gd name="connsiteY10" fmla="*/ 1083623 h 3679759"/>
                <a:gd name="connsiteX11" fmla="*/ 2167453 w 2671252"/>
                <a:gd name="connsiteY11" fmla="*/ 410898 h 3679759"/>
                <a:gd name="connsiteX12" fmla="*/ 2592495 w 2671252"/>
                <a:gd name="connsiteY12" fmla="*/ 77 h 367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1252" h="3679759">
                  <a:moveTo>
                    <a:pt x="2592495" y="77"/>
                  </a:moveTo>
                  <a:cubicBezTo>
                    <a:pt x="2608040" y="475"/>
                    <a:pt x="2623720" y="2438"/>
                    <a:pt x="2639491" y="6111"/>
                  </a:cubicBezTo>
                  <a:lnTo>
                    <a:pt x="2671252" y="16999"/>
                  </a:lnTo>
                  <a:lnTo>
                    <a:pt x="2671252" y="3679759"/>
                  </a:lnTo>
                  <a:lnTo>
                    <a:pt x="0" y="3679759"/>
                  </a:lnTo>
                  <a:lnTo>
                    <a:pt x="1026" y="3661054"/>
                  </a:lnTo>
                  <a:cubicBezTo>
                    <a:pt x="21696" y="3538498"/>
                    <a:pt x="121721" y="3424423"/>
                    <a:pt x="229285" y="3351053"/>
                  </a:cubicBezTo>
                  <a:cubicBezTo>
                    <a:pt x="374045" y="3251887"/>
                    <a:pt x="545612" y="3180862"/>
                    <a:pt x="644799" y="3037472"/>
                  </a:cubicBezTo>
                  <a:cubicBezTo>
                    <a:pt x="790898" y="2827078"/>
                    <a:pt x="733263" y="2526898"/>
                    <a:pt x="863278" y="2304444"/>
                  </a:cubicBezTo>
                  <a:cubicBezTo>
                    <a:pt x="1052270" y="1980142"/>
                    <a:pt x="1530780" y="1970761"/>
                    <a:pt x="1796172" y="1706764"/>
                  </a:cubicBezTo>
                  <a:cubicBezTo>
                    <a:pt x="1958356" y="1545953"/>
                    <a:pt x="2021353" y="1310098"/>
                    <a:pt x="2050841" y="1083623"/>
                  </a:cubicBezTo>
                  <a:cubicBezTo>
                    <a:pt x="2081670" y="857147"/>
                    <a:pt x="2088372" y="625312"/>
                    <a:pt x="2167453" y="410898"/>
                  </a:cubicBezTo>
                  <a:cubicBezTo>
                    <a:pt x="2238828" y="215915"/>
                    <a:pt x="2405954" y="-4697"/>
                    <a:pt x="2592495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dir="10800000" algn="r" rotWithShape="0">
                <a:prstClr val="black">
                  <a:alpha val="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C316C0-7A76-4E37-8DC3-05EBD5ECE6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87281" y="4201596"/>
              <a:ext cx="1904719" cy="2656404"/>
            </a:xfrm>
            <a:custGeom>
              <a:avLst/>
              <a:gdLst>
                <a:gd name="connsiteX0" fmla="*/ 1882686 w 1904719"/>
                <a:gd name="connsiteY0" fmla="*/ 1761 h 2656404"/>
                <a:gd name="connsiteX1" fmla="*/ 1904719 w 1904719"/>
                <a:gd name="connsiteY1" fmla="*/ 7270 h 2656404"/>
                <a:gd name="connsiteX2" fmla="*/ 1904719 w 1904719"/>
                <a:gd name="connsiteY2" fmla="*/ 2656404 h 2656404"/>
                <a:gd name="connsiteX3" fmla="*/ 3078 w 1904719"/>
                <a:gd name="connsiteY3" fmla="*/ 2656404 h 2656404"/>
                <a:gd name="connsiteX4" fmla="*/ 717 w 1904719"/>
                <a:gd name="connsiteY4" fmla="*/ 2638139 h 2656404"/>
                <a:gd name="connsiteX5" fmla="*/ 1406 w 1904719"/>
                <a:gd name="connsiteY5" fmla="*/ 2564012 h 2656404"/>
                <a:gd name="connsiteX6" fmla="*/ 631977 w 1904719"/>
                <a:gd name="connsiteY6" fmla="*/ 1489687 h 2656404"/>
                <a:gd name="connsiteX7" fmla="*/ 1142019 w 1904719"/>
                <a:gd name="connsiteY7" fmla="*/ 1150195 h 2656404"/>
                <a:gd name="connsiteX8" fmla="*/ 1350739 w 1904719"/>
                <a:gd name="connsiteY8" fmla="*/ 646100 h 2656404"/>
                <a:gd name="connsiteX9" fmla="*/ 1800517 w 1904719"/>
                <a:gd name="connsiteY9" fmla="*/ 3856 h 2656404"/>
                <a:gd name="connsiteX10" fmla="*/ 1882686 w 1904719"/>
                <a:gd name="connsiteY10" fmla="*/ 1761 h 265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4719" h="2656404">
                  <a:moveTo>
                    <a:pt x="1882686" y="1761"/>
                  </a:moveTo>
                  <a:lnTo>
                    <a:pt x="1904719" y="7270"/>
                  </a:lnTo>
                  <a:lnTo>
                    <a:pt x="1904719" y="2656404"/>
                  </a:lnTo>
                  <a:lnTo>
                    <a:pt x="3078" y="2656404"/>
                  </a:lnTo>
                  <a:lnTo>
                    <a:pt x="717" y="2638139"/>
                  </a:lnTo>
                  <a:cubicBezTo>
                    <a:pt x="-523" y="2613246"/>
                    <a:pt x="-64" y="2588262"/>
                    <a:pt x="1406" y="2564012"/>
                  </a:cubicBezTo>
                  <a:cubicBezTo>
                    <a:pt x="24924" y="2133400"/>
                    <a:pt x="267451" y="1718955"/>
                    <a:pt x="631977" y="1489687"/>
                  </a:cubicBezTo>
                  <a:cubicBezTo>
                    <a:pt x="805421" y="1379462"/>
                    <a:pt x="1008262" y="1305979"/>
                    <a:pt x="1142019" y="1150195"/>
                  </a:cubicBezTo>
                  <a:cubicBezTo>
                    <a:pt x="1261078" y="1010576"/>
                    <a:pt x="1306644" y="825399"/>
                    <a:pt x="1350739" y="646100"/>
                  </a:cubicBezTo>
                  <a:cubicBezTo>
                    <a:pt x="1409534" y="405075"/>
                    <a:pt x="1505075" y="49416"/>
                    <a:pt x="1800517" y="3856"/>
                  </a:cubicBezTo>
                  <a:cubicBezTo>
                    <a:pt x="1829547" y="-553"/>
                    <a:pt x="1856923" y="-1081"/>
                    <a:pt x="1882686" y="17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A9FB89-1DD7-4639-9CBD-47DD2371C93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638300" y="3460416"/>
            <a:ext cx="8915400" cy="1482360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59B3CD1-3721-4386-8A35-DB5162D37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3900" y="1937738"/>
            <a:ext cx="8204200" cy="15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7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2688C0-C8C8-440B-A126-7CBF21578A89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9893299" y="2772892"/>
            <a:ext cx="2298699" cy="4085107"/>
          </a:xfrm>
          <a:custGeom>
            <a:avLst/>
            <a:gdLst>
              <a:gd name="connsiteX0" fmla="*/ 0 w 3803803"/>
              <a:gd name="connsiteY0" fmla="*/ 0 h 6851650"/>
              <a:gd name="connsiteX1" fmla="*/ 268752 w 3803803"/>
              <a:gd name="connsiteY1" fmla="*/ 0 h 6851650"/>
              <a:gd name="connsiteX2" fmla="*/ 3712588 w 3803803"/>
              <a:gd name="connsiteY2" fmla="*/ 0 h 6851650"/>
              <a:gd name="connsiteX3" fmla="*/ 3799030 w 3803803"/>
              <a:gd name="connsiteY3" fmla="*/ 1027748 h 6851650"/>
              <a:gd name="connsiteX4" fmla="*/ 3237945 w 3803803"/>
              <a:gd name="connsiteY4" fmla="*/ 2141141 h 6851650"/>
              <a:gd name="connsiteX5" fmla="*/ 2277656 w 3803803"/>
              <a:gd name="connsiteY5" fmla="*/ 2880231 h 6851650"/>
              <a:gd name="connsiteX6" fmla="*/ 1688281 w 3803803"/>
              <a:gd name="connsiteY6" fmla="*/ 5138738 h 6851650"/>
              <a:gd name="connsiteX7" fmla="*/ 669841 w 3803803"/>
              <a:gd name="connsiteY7" fmla="*/ 6090356 h 6851650"/>
              <a:gd name="connsiteX8" fmla="*/ 56890 w 3803803"/>
              <a:gd name="connsiteY8" fmla="*/ 6851650 h 6851650"/>
              <a:gd name="connsiteX9" fmla="*/ 0 w 3803803"/>
              <a:gd name="connsiteY9" fmla="*/ 685165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03803" h="6851650">
                <a:moveTo>
                  <a:pt x="0" y="0"/>
                </a:moveTo>
                <a:lnTo>
                  <a:pt x="268752" y="0"/>
                </a:lnTo>
                <a:cubicBezTo>
                  <a:pt x="3712588" y="0"/>
                  <a:pt x="3712588" y="0"/>
                  <a:pt x="3712588" y="0"/>
                </a:cubicBezTo>
                <a:cubicBezTo>
                  <a:pt x="3786457" y="217286"/>
                  <a:pt x="3816318" y="799359"/>
                  <a:pt x="3799030" y="1027748"/>
                </a:cubicBezTo>
                <a:cubicBezTo>
                  <a:pt x="3762882" y="1452804"/>
                  <a:pt x="3556993" y="1862000"/>
                  <a:pt x="3237945" y="2141141"/>
                </a:cubicBezTo>
                <a:cubicBezTo>
                  <a:pt x="2931470" y="2407594"/>
                  <a:pt x="2529123" y="2561439"/>
                  <a:pt x="2277656" y="2880231"/>
                </a:cubicBezTo>
                <a:cubicBezTo>
                  <a:pt x="1792011" y="3497196"/>
                  <a:pt x="2068624" y="4450401"/>
                  <a:pt x="1688281" y="5138738"/>
                </a:cubicBezTo>
                <a:cubicBezTo>
                  <a:pt x="1461961" y="5549520"/>
                  <a:pt x="1036039" y="5800112"/>
                  <a:pt x="669841" y="6090356"/>
                </a:cubicBezTo>
                <a:cubicBezTo>
                  <a:pt x="413659" y="6293368"/>
                  <a:pt x="168479" y="6553477"/>
                  <a:pt x="56890" y="6851650"/>
                </a:cubicBezTo>
                <a:lnTo>
                  <a:pt x="0" y="6851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04BDBA-289D-4520-A42A-E62241C7662B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0" y="0"/>
            <a:ext cx="2671252" cy="3679759"/>
          </a:xfrm>
          <a:custGeom>
            <a:avLst/>
            <a:gdLst>
              <a:gd name="connsiteX0" fmla="*/ 2592495 w 2671252"/>
              <a:gd name="connsiteY0" fmla="*/ 77 h 3679759"/>
              <a:gd name="connsiteX1" fmla="*/ 2639491 w 2671252"/>
              <a:gd name="connsiteY1" fmla="*/ 6111 h 3679759"/>
              <a:gd name="connsiteX2" fmla="*/ 2671252 w 2671252"/>
              <a:gd name="connsiteY2" fmla="*/ 16999 h 3679759"/>
              <a:gd name="connsiteX3" fmla="*/ 2671252 w 2671252"/>
              <a:gd name="connsiteY3" fmla="*/ 3679759 h 3679759"/>
              <a:gd name="connsiteX4" fmla="*/ 0 w 2671252"/>
              <a:gd name="connsiteY4" fmla="*/ 3679759 h 3679759"/>
              <a:gd name="connsiteX5" fmla="*/ 1026 w 2671252"/>
              <a:gd name="connsiteY5" fmla="*/ 3661054 h 3679759"/>
              <a:gd name="connsiteX6" fmla="*/ 229285 w 2671252"/>
              <a:gd name="connsiteY6" fmla="*/ 3351053 h 3679759"/>
              <a:gd name="connsiteX7" fmla="*/ 644799 w 2671252"/>
              <a:gd name="connsiteY7" fmla="*/ 3037472 h 3679759"/>
              <a:gd name="connsiteX8" fmla="*/ 863278 w 2671252"/>
              <a:gd name="connsiteY8" fmla="*/ 2304444 h 3679759"/>
              <a:gd name="connsiteX9" fmla="*/ 1796172 w 2671252"/>
              <a:gd name="connsiteY9" fmla="*/ 1706764 h 3679759"/>
              <a:gd name="connsiteX10" fmla="*/ 2050841 w 2671252"/>
              <a:gd name="connsiteY10" fmla="*/ 1083623 h 3679759"/>
              <a:gd name="connsiteX11" fmla="*/ 2167453 w 2671252"/>
              <a:gd name="connsiteY11" fmla="*/ 410898 h 3679759"/>
              <a:gd name="connsiteX12" fmla="*/ 2592495 w 2671252"/>
              <a:gd name="connsiteY12" fmla="*/ 77 h 367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1252" h="3679759">
                <a:moveTo>
                  <a:pt x="2592495" y="77"/>
                </a:moveTo>
                <a:cubicBezTo>
                  <a:pt x="2608040" y="475"/>
                  <a:pt x="2623720" y="2438"/>
                  <a:pt x="2639491" y="6111"/>
                </a:cubicBezTo>
                <a:lnTo>
                  <a:pt x="2671252" y="16999"/>
                </a:lnTo>
                <a:lnTo>
                  <a:pt x="2671252" y="3679759"/>
                </a:lnTo>
                <a:lnTo>
                  <a:pt x="0" y="3679759"/>
                </a:lnTo>
                <a:lnTo>
                  <a:pt x="1026" y="3661054"/>
                </a:lnTo>
                <a:cubicBezTo>
                  <a:pt x="21696" y="3538498"/>
                  <a:pt x="121721" y="3424423"/>
                  <a:pt x="229285" y="3351053"/>
                </a:cubicBezTo>
                <a:cubicBezTo>
                  <a:pt x="374045" y="3251887"/>
                  <a:pt x="545612" y="3180862"/>
                  <a:pt x="644799" y="3037472"/>
                </a:cubicBezTo>
                <a:cubicBezTo>
                  <a:pt x="790898" y="2827078"/>
                  <a:pt x="733263" y="2526898"/>
                  <a:pt x="863278" y="2304444"/>
                </a:cubicBezTo>
                <a:cubicBezTo>
                  <a:pt x="1052270" y="1980142"/>
                  <a:pt x="1530780" y="1970761"/>
                  <a:pt x="1796172" y="1706764"/>
                </a:cubicBezTo>
                <a:cubicBezTo>
                  <a:pt x="1958356" y="1545953"/>
                  <a:pt x="2021353" y="1310098"/>
                  <a:pt x="2050841" y="1083623"/>
                </a:cubicBezTo>
                <a:cubicBezTo>
                  <a:pt x="2081670" y="857147"/>
                  <a:pt x="2088372" y="625312"/>
                  <a:pt x="2167453" y="410898"/>
                </a:cubicBezTo>
                <a:cubicBezTo>
                  <a:pt x="2238828" y="215915"/>
                  <a:pt x="2405954" y="-4697"/>
                  <a:pt x="2592495" y="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0800000" algn="r" rotWithShape="0">
              <a:prstClr val="black">
                <a:alpha val="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F9FB7-240A-44B3-95AB-DA737B642BA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33400" y="482600"/>
            <a:ext cx="11125200" cy="589280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9FB89-1DD7-4639-9CBD-47DD2371C93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35582" y="2687821"/>
            <a:ext cx="7920836" cy="148236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88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8">
            <a:extLst>
              <a:ext uri="{FF2B5EF4-FFF2-40B4-BE49-F238E27FC236}">
                <a16:creationId xmlns:a16="http://schemas.microsoft.com/office/drawing/2014/main" id="{3C9D182C-4BE0-479C-A7FF-0D16DE34229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9410699" y="-2"/>
            <a:ext cx="2781301" cy="3102297"/>
          </a:xfrm>
          <a:custGeom>
            <a:avLst/>
            <a:gdLst>
              <a:gd name="connsiteX0" fmla="*/ 0 w 1998571"/>
              <a:gd name="connsiteY0" fmla="*/ 2229231 h 2229231"/>
              <a:gd name="connsiteX1" fmla="*/ 1998571 w 1998571"/>
              <a:gd name="connsiteY1" fmla="*/ 2229231 h 2229231"/>
              <a:gd name="connsiteX2" fmla="*/ 1998571 w 1998571"/>
              <a:gd name="connsiteY2" fmla="*/ 8318 h 2229231"/>
              <a:gd name="connsiteX3" fmla="*/ 1959219 w 1998571"/>
              <a:gd name="connsiteY3" fmla="*/ 48 h 2229231"/>
              <a:gd name="connsiteX4" fmla="*/ 1655324 w 1998571"/>
              <a:gd name="connsiteY4" fmla="*/ 261640 h 2229231"/>
              <a:gd name="connsiteX5" fmla="*/ 1571973 w 1998571"/>
              <a:gd name="connsiteY5" fmla="*/ 690511 h 2229231"/>
              <a:gd name="connsiteX6" fmla="*/ 1389963 w 1998571"/>
              <a:gd name="connsiteY6" fmla="*/ 1087410 h 2229231"/>
              <a:gd name="connsiteX7" fmla="*/ 722918 w 1998571"/>
              <a:gd name="connsiteY7" fmla="*/ 1468202 h 2229231"/>
              <a:gd name="connsiteX8" fmla="*/ 566667 w 1998571"/>
              <a:gd name="connsiteY8" fmla="*/ 1935297 h 2229231"/>
              <a:gd name="connsiteX9" fmla="*/ 104473 w 1998571"/>
              <a:gd name="connsiteY9" fmla="*/ 2078094 h 2229231"/>
              <a:gd name="connsiteX10" fmla="*/ 2047 w 1998571"/>
              <a:gd name="connsiteY10" fmla="*/ 2222394 h 222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571" h="2229231">
                <a:moveTo>
                  <a:pt x="0" y="2229231"/>
                </a:moveTo>
                <a:lnTo>
                  <a:pt x="1998571" y="2229231"/>
                </a:lnTo>
                <a:lnTo>
                  <a:pt x="1998571" y="8318"/>
                </a:lnTo>
                <a:lnTo>
                  <a:pt x="1959219" y="48"/>
                </a:lnTo>
                <a:cubicBezTo>
                  <a:pt x="1825867" y="-2950"/>
                  <a:pt x="1706355" y="137594"/>
                  <a:pt x="1655324" y="261640"/>
                </a:cubicBezTo>
                <a:cubicBezTo>
                  <a:pt x="1599190" y="398426"/>
                  <a:pt x="1594087" y="546031"/>
                  <a:pt x="1571973" y="690511"/>
                </a:cubicBezTo>
                <a:cubicBezTo>
                  <a:pt x="1550832" y="834751"/>
                  <a:pt x="1505876" y="985000"/>
                  <a:pt x="1389963" y="1087410"/>
                </a:cubicBezTo>
                <a:cubicBezTo>
                  <a:pt x="1199935" y="1255930"/>
                  <a:pt x="858271" y="1261699"/>
                  <a:pt x="722918" y="1468202"/>
                </a:cubicBezTo>
                <a:cubicBezTo>
                  <a:pt x="630091" y="1609797"/>
                  <a:pt x="669700" y="1833609"/>
                  <a:pt x="566667" y="1935297"/>
                </a:cubicBezTo>
                <a:cubicBezTo>
                  <a:pt x="463633" y="2036986"/>
                  <a:pt x="206292" y="1999965"/>
                  <a:pt x="104473" y="2078094"/>
                </a:cubicBezTo>
                <a:cubicBezTo>
                  <a:pt x="53321" y="2117039"/>
                  <a:pt x="23128" y="2166621"/>
                  <a:pt x="2047" y="222239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55012536-3E39-4FC4-908E-E1E182DABB4D}"/>
              </a:ext>
            </a:extLst>
          </p:cNvPr>
          <p:cNvSpPr>
            <a:spLocks/>
          </p:cNvSpPr>
          <p:nvPr/>
        </p:nvSpPr>
        <p:spPr bwMode="auto">
          <a:xfrm flipH="1">
            <a:off x="0" y="2260600"/>
            <a:ext cx="4575679" cy="4597400"/>
          </a:xfrm>
          <a:custGeom>
            <a:avLst/>
            <a:gdLst>
              <a:gd name="connsiteX0" fmla="*/ 4824401 w 4830978"/>
              <a:gd name="connsiteY0" fmla="*/ 114 h 5742129"/>
              <a:gd name="connsiteX1" fmla="*/ 4091123 w 4830978"/>
              <a:gd name="connsiteY1" fmla="*/ 631316 h 5742129"/>
              <a:gd name="connsiteX2" fmla="*/ 3890005 w 4830978"/>
              <a:gd name="connsiteY2" fmla="*/ 1666154 h 5742129"/>
              <a:gd name="connsiteX3" fmla="*/ 3450828 w 4830978"/>
              <a:gd name="connsiteY3" fmla="*/ 2623843 h 5742129"/>
              <a:gd name="connsiteX4" fmla="*/ 1841294 w 4830978"/>
              <a:gd name="connsiteY4" fmla="*/ 3542668 h 5742129"/>
              <a:gd name="connsiteX5" fmla="*/ 1464270 w 4830978"/>
              <a:gd name="connsiteY5" fmla="*/ 4669736 h 5742129"/>
              <a:gd name="connsiteX6" fmla="*/ 349030 w 4830978"/>
              <a:gd name="connsiteY6" fmla="*/ 5014296 h 5742129"/>
              <a:gd name="connsiteX7" fmla="*/ 38502 w 4830978"/>
              <a:gd name="connsiteY7" fmla="*/ 5574205 h 5742129"/>
              <a:gd name="connsiteX8" fmla="*/ 0 w 4830978"/>
              <a:gd name="connsiteY8" fmla="*/ 5742129 h 5742129"/>
              <a:gd name="connsiteX9" fmla="*/ 4830978 w 4830978"/>
              <a:gd name="connsiteY9" fmla="*/ 5742129 h 5742129"/>
              <a:gd name="connsiteX10" fmla="*/ 4830978 w 4830978"/>
              <a:gd name="connsiteY10" fmla="*/ 864 h 574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30978" h="5742129">
                <a:moveTo>
                  <a:pt x="4824401" y="114"/>
                </a:moveTo>
                <a:cubicBezTo>
                  <a:pt x="4502632" y="-7119"/>
                  <a:pt x="4214257" y="332002"/>
                  <a:pt x="4091123" y="631316"/>
                </a:cubicBezTo>
                <a:cubicBezTo>
                  <a:pt x="3955676" y="961374"/>
                  <a:pt x="3943363" y="1317534"/>
                  <a:pt x="3890005" y="1666154"/>
                </a:cubicBezTo>
                <a:cubicBezTo>
                  <a:pt x="3838992" y="2014194"/>
                  <a:pt x="3730517" y="2376735"/>
                  <a:pt x="3450828" y="2623843"/>
                </a:cubicBezTo>
                <a:cubicBezTo>
                  <a:pt x="2992301" y="3030469"/>
                  <a:pt x="2167892" y="3044391"/>
                  <a:pt x="1841294" y="3542668"/>
                </a:cubicBezTo>
                <a:cubicBezTo>
                  <a:pt x="1617308" y="3884327"/>
                  <a:pt x="1712883" y="4424368"/>
                  <a:pt x="1464270" y="4669736"/>
                </a:cubicBezTo>
                <a:cubicBezTo>
                  <a:pt x="1215657" y="4915104"/>
                  <a:pt x="594711" y="4825774"/>
                  <a:pt x="349030" y="5014296"/>
                </a:cubicBezTo>
                <a:cubicBezTo>
                  <a:pt x="163890" y="5155252"/>
                  <a:pt x="92538" y="5353961"/>
                  <a:pt x="38502" y="5574205"/>
                </a:cubicBezTo>
                <a:lnTo>
                  <a:pt x="0" y="5742129"/>
                </a:lnTo>
                <a:lnTo>
                  <a:pt x="4830978" y="5742129"/>
                </a:lnTo>
                <a:lnTo>
                  <a:pt x="4830978" y="8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F49E756F-CC75-41D7-AE26-C1E0B01C9B9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909301" y="-1"/>
            <a:ext cx="1282700" cy="1601401"/>
          </a:xfrm>
          <a:custGeom>
            <a:avLst/>
            <a:gdLst>
              <a:gd name="connsiteX0" fmla="*/ 0 w 1126439"/>
              <a:gd name="connsiteY0" fmla="*/ 1406315 h 1406315"/>
              <a:gd name="connsiteX1" fmla="*/ 1126439 w 1126439"/>
              <a:gd name="connsiteY1" fmla="*/ 1406315 h 1406315"/>
              <a:gd name="connsiteX2" fmla="*/ 1126439 w 1126439"/>
              <a:gd name="connsiteY2" fmla="*/ 2806 h 1406315"/>
              <a:gd name="connsiteX3" fmla="*/ 1119504 w 1126439"/>
              <a:gd name="connsiteY3" fmla="*/ 1072 h 1406315"/>
              <a:gd name="connsiteX4" fmla="*/ 1069505 w 1126439"/>
              <a:gd name="connsiteY4" fmla="*/ 2347 h 1406315"/>
              <a:gd name="connsiteX5" fmla="*/ 795822 w 1126439"/>
              <a:gd name="connsiteY5" fmla="*/ 393143 h 1406315"/>
              <a:gd name="connsiteX6" fmla="*/ 668819 w 1126439"/>
              <a:gd name="connsiteY6" fmla="*/ 699878 h 1406315"/>
              <a:gd name="connsiteX7" fmla="*/ 358466 w 1126439"/>
              <a:gd name="connsiteY7" fmla="*/ 906454 h 1406315"/>
              <a:gd name="connsiteX8" fmla="*/ 9570 w 1126439"/>
              <a:gd name="connsiteY8" fmla="*/ 1367100 h 140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6439" h="1406315">
                <a:moveTo>
                  <a:pt x="0" y="1406315"/>
                </a:moveTo>
                <a:lnTo>
                  <a:pt x="1126439" y="1406315"/>
                </a:lnTo>
                <a:lnTo>
                  <a:pt x="1126439" y="2806"/>
                </a:lnTo>
                <a:lnTo>
                  <a:pt x="1119504" y="1072"/>
                </a:lnTo>
                <a:cubicBezTo>
                  <a:pt x="1103827" y="-657"/>
                  <a:pt x="1087169" y="-335"/>
                  <a:pt x="1069505" y="2347"/>
                </a:cubicBezTo>
                <a:cubicBezTo>
                  <a:pt x="889733" y="30070"/>
                  <a:pt x="831598" y="246483"/>
                  <a:pt x="795822" y="393143"/>
                </a:cubicBezTo>
                <a:cubicBezTo>
                  <a:pt x="768990" y="502244"/>
                  <a:pt x="741264" y="614922"/>
                  <a:pt x="668819" y="699878"/>
                </a:cubicBezTo>
                <a:cubicBezTo>
                  <a:pt x="587429" y="794670"/>
                  <a:pt x="464004" y="839384"/>
                  <a:pt x="358466" y="906454"/>
                </a:cubicBezTo>
                <a:cubicBezTo>
                  <a:pt x="192109" y="1011083"/>
                  <a:pt x="67510" y="1179094"/>
                  <a:pt x="9570" y="1367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571500" y="1242369"/>
            <a:ext cx="11049000" cy="4770242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88993-4123-435E-9381-9AA8118EA2CE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38200" y="1929369"/>
            <a:ext cx="10515600" cy="380254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4FB6117-7BE0-4403-8647-0562DB1A8DF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38200" y="1494461"/>
            <a:ext cx="10515600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78DBD9-B150-4779-A633-2CE846F6C7CF}"/>
              </a:ext>
            </a:extLst>
          </p:cNvPr>
          <p:cNvSpPr>
            <a:spLocks/>
          </p:cNvSpPr>
          <p:nvPr/>
        </p:nvSpPr>
        <p:spPr bwMode="auto">
          <a:xfrm rot="4058928">
            <a:off x="-460120" y="5301958"/>
            <a:ext cx="2177918" cy="1700132"/>
          </a:xfrm>
          <a:custGeom>
            <a:avLst/>
            <a:gdLst>
              <a:gd name="connsiteX0" fmla="*/ 53728 w 2177918"/>
              <a:gd name="connsiteY0" fmla="*/ 870944 h 1700132"/>
              <a:gd name="connsiteX1" fmla="*/ 626858 w 2177918"/>
              <a:gd name="connsiteY1" fmla="*/ 582295 h 1700132"/>
              <a:gd name="connsiteX2" fmla="*/ 631203 w 2177918"/>
              <a:gd name="connsiteY2" fmla="*/ 582295 h 1700132"/>
              <a:gd name="connsiteX3" fmla="*/ 918995 w 2177918"/>
              <a:gd name="connsiteY3" fmla="*/ 593245 h 1700132"/>
              <a:gd name="connsiteX4" fmla="*/ 1357073 w 2177918"/>
              <a:gd name="connsiteY4" fmla="*/ 465758 h 1700132"/>
              <a:gd name="connsiteX5" fmla="*/ 1702372 w 2177918"/>
              <a:gd name="connsiteY5" fmla="*/ 88772 h 1700132"/>
              <a:gd name="connsiteX6" fmla="*/ 1954638 w 2177918"/>
              <a:gd name="connsiteY6" fmla="*/ 0 h 1700132"/>
              <a:gd name="connsiteX7" fmla="*/ 2110375 w 2177918"/>
              <a:gd name="connsiteY7" fmla="*/ 27955 h 1700132"/>
              <a:gd name="connsiteX8" fmla="*/ 2177918 w 2177918"/>
              <a:gd name="connsiteY8" fmla="*/ 58101 h 1700132"/>
              <a:gd name="connsiteX9" fmla="*/ 1502758 w 2177918"/>
              <a:gd name="connsiteY9" fmla="*/ 1700132 h 1700132"/>
              <a:gd name="connsiteX10" fmla="*/ 0 w 2177918"/>
              <a:gd name="connsiteY10" fmla="*/ 1082237 h 1700132"/>
              <a:gd name="connsiteX11" fmla="*/ 16001 w 2177918"/>
              <a:gd name="connsiteY11" fmla="*/ 970427 h 1700132"/>
              <a:gd name="connsiteX12" fmla="*/ 53728 w 2177918"/>
              <a:gd name="connsiteY12" fmla="*/ 870944 h 17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7918" h="1700132">
                <a:moveTo>
                  <a:pt x="53728" y="870944"/>
                </a:moveTo>
                <a:cubicBezTo>
                  <a:pt x="162665" y="658644"/>
                  <a:pt x="409927" y="582295"/>
                  <a:pt x="626858" y="582295"/>
                </a:cubicBezTo>
                <a:lnTo>
                  <a:pt x="631203" y="582295"/>
                </a:lnTo>
                <a:cubicBezTo>
                  <a:pt x="724237" y="582295"/>
                  <a:pt x="821616" y="593245"/>
                  <a:pt x="918995" y="593245"/>
                </a:cubicBezTo>
                <a:cubicBezTo>
                  <a:pt x="1073881" y="593245"/>
                  <a:pt x="1224422" y="571150"/>
                  <a:pt x="1357073" y="465758"/>
                </a:cubicBezTo>
                <a:cubicBezTo>
                  <a:pt x="1485378" y="365841"/>
                  <a:pt x="1569467" y="194164"/>
                  <a:pt x="1702372" y="88772"/>
                </a:cubicBezTo>
                <a:cubicBezTo>
                  <a:pt x="1777515" y="27765"/>
                  <a:pt x="1865949" y="0"/>
                  <a:pt x="1954638" y="0"/>
                </a:cubicBezTo>
                <a:cubicBezTo>
                  <a:pt x="2006650" y="0"/>
                  <a:pt x="2059206" y="9691"/>
                  <a:pt x="2110375" y="27955"/>
                </a:cubicBezTo>
                <a:lnTo>
                  <a:pt x="2177918" y="58101"/>
                </a:lnTo>
                <a:lnTo>
                  <a:pt x="1502758" y="1700132"/>
                </a:lnTo>
                <a:lnTo>
                  <a:pt x="0" y="1082237"/>
                </a:lnTo>
                <a:lnTo>
                  <a:pt x="16001" y="970427"/>
                </a:lnTo>
                <a:cubicBezTo>
                  <a:pt x="25426" y="934375"/>
                  <a:pt x="38166" y="901272"/>
                  <a:pt x="53728" y="8709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83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CF0954-B6D1-49FC-A3E1-7871E9931792}"/>
              </a:ext>
            </a:extLst>
          </p:cNvPr>
          <p:cNvSpPr>
            <a:spLocks/>
          </p:cNvSpPr>
          <p:nvPr userDrawn="1"/>
        </p:nvSpPr>
        <p:spPr bwMode="auto">
          <a:xfrm rot="4058928">
            <a:off x="4638193" y="5471789"/>
            <a:ext cx="1810669" cy="1700132"/>
          </a:xfrm>
          <a:custGeom>
            <a:avLst/>
            <a:gdLst>
              <a:gd name="connsiteX0" fmla="*/ 0 w 1810669"/>
              <a:gd name="connsiteY0" fmla="*/ 621975 h 1700132"/>
              <a:gd name="connsiteX1" fmla="*/ 11660 w 1810669"/>
              <a:gd name="connsiteY1" fmla="*/ 617648 h 1700132"/>
              <a:gd name="connsiteX2" fmla="*/ 259609 w 1810669"/>
              <a:gd name="connsiteY2" fmla="*/ 582295 h 1700132"/>
              <a:gd name="connsiteX3" fmla="*/ 263954 w 1810669"/>
              <a:gd name="connsiteY3" fmla="*/ 582295 h 1700132"/>
              <a:gd name="connsiteX4" fmla="*/ 551746 w 1810669"/>
              <a:gd name="connsiteY4" fmla="*/ 593245 h 1700132"/>
              <a:gd name="connsiteX5" fmla="*/ 989824 w 1810669"/>
              <a:gd name="connsiteY5" fmla="*/ 465758 h 1700132"/>
              <a:gd name="connsiteX6" fmla="*/ 1335123 w 1810669"/>
              <a:gd name="connsiteY6" fmla="*/ 88772 h 1700132"/>
              <a:gd name="connsiteX7" fmla="*/ 1587389 w 1810669"/>
              <a:gd name="connsiteY7" fmla="*/ 0 h 1700132"/>
              <a:gd name="connsiteX8" fmla="*/ 1743126 w 1810669"/>
              <a:gd name="connsiteY8" fmla="*/ 27955 h 1700132"/>
              <a:gd name="connsiteX9" fmla="*/ 1810669 w 1810669"/>
              <a:gd name="connsiteY9" fmla="*/ 58101 h 1700132"/>
              <a:gd name="connsiteX10" fmla="*/ 1135509 w 1810669"/>
              <a:gd name="connsiteY10" fmla="*/ 1700132 h 1700132"/>
              <a:gd name="connsiteX11" fmla="*/ 1135506 w 1810669"/>
              <a:gd name="connsiteY11" fmla="*/ 1700131 h 1700132"/>
              <a:gd name="connsiteX12" fmla="*/ 1350496 w 1810669"/>
              <a:gd name="connsiteY12" fmla="*/ 1177264 h 170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669" h="1700132">
                <a:moveTo>
                  <a:pt x="0" y="621975"/>
                </a:moveTo>
                <a:lnTo>
                  <a:pt x="11660" y="617648"/>
                </a:lnTo>
                <a:cubicBezTo>
                  <a:pt x="92646" y="593031"/>
                  <a:pt x="178260" y="582295"/>
                  <a:pt x="259609" y="582295"/>
                </a:cubicBezTo>
                <a:lnTo>
                  <a:pt x="263954" y="582295"/>
                </a:lnTo>
                <a:cubicBezTo>
                  <a:pt x="356988" y="582295"/>
                  <a:pt x="454367" y="593245"/>
                  <a:pt x="551746" y="593245"/>
                </a:cubicBezTo>
                <a:cubicBezTo>
                  <a:pt x="706632" y="593245"/>
                  <a:pt x="857173" y="571150"/>
                  <a:pt x="989824" y="465758"/>
                </a:cubicBezTo>
                <a:cubicBezTo>
                  <a:pt x="1118129" y="365841"/>
                  <a:pt x="1202218" y="194164"/>
                  <a:pt x="1335123" y="88772"/>
                </a:cubicBezTo>
                <a:cubicBezTo>
                  <a:pt x="1410266" y="27765"/>
                  <a:pt x="1498700" y="0"/>
                  <a:pt x="1587389" y="0"/>
                </a:cubicBezTo>
                <a:cubicBezTo>
                  <a:pt x="1639401" y="0"/>
                  <a:pt x="1691957" y="9691"/>
                  <a:pt x="1743126" y="27955"/>
                </a:cubicBezTo>
                <a:lnTo>
                  <a:pt x="1810669" y="58101"/>
                </a:lnTo>
                <a:lnTo>
                  <a:pt x="1135509" y="1700132"/>
                </a:lnTo>
                <a:lnTo>
                  <a:pt x="1135506" y="1700131"/>
                </a:lnTo>
                <a:lnTo>
                  <a:pt x="1350496" y="11772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161D0D-AED8-49B1-9503-633EBA093B84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9410699" y="-2"/>
            <a:ext cx="2781301" cy="3102297"/>
          </a:xfrm>
          <a:custGeom>
            <a:avLst/>
            <a:gdLst>
              <a:gd name="connsiteX0" fmla="*/ 0 w 1998571"/>
              <a:gd name="connsiteY0" fmla="*/ 2229231 h 2229231"/>
              <a:gd name="connsiteX1" fmla="*/ 1998571 w 1998571"/>
              <a:gd name="connsiteY1" fmla="*/ 2229231 h 2229231"/>
              <a:gd name="connsiteX2" fmla="*/ 1998571 w 1998571"/>
              <a:gd name="connsiteY2" fmla="*/ 8318 h 2229231"/>
              <a:gd name="connsiteX3" fmla="*/ 1959219 w 1998571"/>
              <a:gd name="connsiteY3" fmla="*/ 48 h 2229231"/>
              <a:gd name="connsiteX4" fmla="*/ 1655324 w 1998571"/>
              <a:gd name="connsiteY4" fmla="*/ 261640 h 2229231"/>
              <a:gd name="connsiteX5" fmla="*/ 1571973 w 1998571"/>
              <a:gd name="connsiteY5" fmla="*/ 690511 h 2229231"/>
              <a:gd name="connsiteX6" fmla="*/ 1389963 w 1998571"/>
              <a:gd name="connsiteY6" fmla="*/ 1087410 h 2229231"/>
              <a:gd name="connsiteX7" fmla="*/ 722918 w 1998571"/>
              <a:gd name="connsiteY7" fmla="*/ 1468202 h 2229231"/>
              <a:gd name="connsiteX8" fmla="*/ 566667 w 1998571"/>
              <a:gd name="connsiteY8" fmla="*/ 1935297 h 2229231"/>
              <a:gd name="connsiteX9" fmla="*/ 104473 w 1998571"/>
              <a:gd name="connsiteY9" fmla="*/ 2078094 h 2229231"/>
              <a:gd name="connsiteX10" fmla="*/ 2047 w 1998571"/>
              <a:gd name="connsiteY10" fmla="*/ 2222394 h 222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571" h="2229231">
                <a:moveTo>
                  <a:pt x="0" y="2229231"/>
                </a:moveTo>
                <a:lnTo>
                  <a:pt x="1998571" y="2229231"/>
                </a:lnTo>
                <a:lnTo>
                  <a:pt x="1998571" y="8318"/>
                </a:lnTo>
                <a:lnTo>
                  <a:pt x="1959219" y="48"/>
                </a:lnTo>
                <a:cubicBezTo>
                  <a:pt x="1825867" y="-2950"/>
                  <a:pt x="1706355" y="137594"/>
                  <a:pt x="1655324" y="261640"/>
                </a:cubicBezTo>
                <a:cubicBezTo>
                  <a:pt x="1599190" y="398426"/>
                  <a:pt x="1594087" y="546031"/>
                  <a:pt x="1571973" y="690511"/>
                </a:cubicBezTo>
                <a:cubicBezTo>
                  <a:pt x="1550832" y="834751"/>
                  <a:pt x="1505876" y="985000"/>
                  <a:pt x="1389963" y="1087410"/>
                </a:cubicBezTo>
                <a:cubicBezTo>
                  <a:pt x="1199935" y="1255930"/>
                  <a:pt x="858271" y="1261699"/>
                  <a:pt x="722918" y="1468202"/>
                </a:cubicBezTo>
                <a:cubicBezTo>
                  <a:pt x="630091" y="1609797"/>
                  <a:pt x="669700" y="1833609"/>
                  <a:pt x="566667" y="1935297"/>
                </a:cubicBezTo>
                <a:cubicBezTo>
                  <a:pt x="463633" y="2036986"/>
                  <a:pt x="206292" y="1999965"/>
                  <a:pt x="104473" y="2078094"/>
                </a:cubicBezTo>
                <a:cubicBezTo>
                  <a:pt x="53321" y="2117039"/>
                  <a:pt x="23128" y="2166621"/>
                  <a:pt x="2047" y="222239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0" y="581025"/>
            <a:ext cx="11620500" cy="5216630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5410199" cy="6857999"/>
          </a:xfrm>
        </p:spPr>
        <p:txBody>
          <a:bodyPr/>
          <a:lstStyle>
            <a:lvl1pPr>
              <a:defRPr lang="en-US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88993-4123-435E-9381-9AA8118E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1" y="2327013"/>
            <a:ext cx="4067175" cy="172465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2150" y="1358239"/>
            <a:ext cx="5581650" cy="4064661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4FB6117-7BE0-4403-8647-0562DB1A8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2150" y="950530"/>
            <a:ext cx="5581650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5EDB9E25-EEF6-4131-810C-BDF376232E58}"/>
              </a:ext>
            </a:extLst>
          </p:cNvPr>
          <p:cNvSpPr>
            <a:spLocks/>
          </p:cNvSpPr>
          <p:nvPr userDrawn="1"/>
        </p:nvSpPr>
        <p:spPr bwMode="auto">
          <a:xfrm rot="5400000" flipH="1">
            <a:off x="5526949" y="-116750"/>
            <a:ext cx="939799" cy="1173302"/>
          </a:xfrm>
          <a:custGeom>
            <a:avLst/>
            <a:gdLst>
              <a:gd name="connsiteX0" fmla="*/ 0 w 1126439"/>
              <a:gd name="connsiteY0" fmla="*/ 1406315 h 1406315"/>
              <a:gd name="connsiteX1" fmla="*/ 1126439 w 1126439"/>
              <a:gd name="connsiteY1" fmla="*/ 1406315 h 1406315"/>
              <a:gd name="connsiteX2" fmla="*/ 1126439 w 1126439"/>
              <a:gd name="connsiteY2" fmla="*/ 2806 h 1406315"/>
              <a:gd name="connsiteX3" fmla="*/ 1119504 w 1126439"/>
              <a:gd name="connsiteY3" fmla="*/ 1072 h 1406315"/>
              <a:gd name="connsiteX4" fmla="*/ 1069505 w 1126439"/>
              <a:gd name="connsiteY4" fmla="*/ 2347 h 1406315"/>
              <a:gd name="connsiteX5" fmla="*/ 795822 w 1126439"/>
              <a:gd name="connsiteY5" fmla="*/ 393143 h 1406315"/>
              <a:gd name="connsiteX6" fmla="*/ 668819 w 1126439"/>
              <a:gd name="connsiteY6" fmla="*/ 699878 h 1406315"/>
              <a:gd name="connsiteX7" fmla="*/ 358466 w 1126439"/>
              <a:gd name="connsiteY7" fmla="*/ 906454 h 1406315"/>
              <a:gd name="connsiteX8" fmla="*/ 9570 w 1126439"/>
              <a:gd name="connsiteY8" fmla="*/ 1367100 h 140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6439" h="1406315">
                <a:moveTo>
                  <a:pt x="0" y="1406315"/>
                </a:moveTo>
                <a:lnTo>
                  <a:pt x="1126439" y="1406315"/>
                </a:lnTo>
                <a:lnTo>
                  <a:pt x="1126439" y="2806"/>
                </a:lnTo>
                <a:lnTo>
                  <a:pt x="1119504" y="1072"/>
                </a:lnTo>
                <a:cubicBezTo>
                  <a:pt x="1103827" y="-657"/>
                  <a:pt x="1087169" y="-335"/>
                  <a:pt x="1069505" y="2347"/>
                </a:cubicBezTo>
                <a:cubicBezTo>
                  <a:pt x="889733" y="30070"/>
                  <a:pt x="831598" y="246483"/>
                  <a:pt x="795822" y="393143"/>
                </a:cubicBezTo>
                <a:cubicBezTo>
                  <a:pt x="768990" y="502244"/>
                  <a:pt x="741264" y="614922"/>
                  <a:pt x="668819" y="699878"/>
                </a:cubicBezTo>
                <a:cubicBezTo>
                  <a:pt x="587429" y="794670"/>
                  <a:pt x="464004" y="839384"/>
                  <a:pt x="358466" y="906454"/>
                </a:cubicBezTo>
                <a:cubicBezTo>
                  <a:pt x="192109" y="1011083"/>
                  <a:pt x="67510" y="1179094"/>
                  <a:pt x="9570" y="13671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45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CB84B7-C5D2-41EC-ABED-3765B38B392B}"/>
              </a:ext>
            </a:extLst>
          </p:cNvPr>
          <p:cNvSpPr/>
          <p:nvPr userDrawn="1"/>
        </p:nvSpPr>
        <p:spPr>
          <a:xfrm>
            <a:off x="625316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83820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92001" cy="1981201"/>
          </a:xfrm>
        </p:spPr>
        <p:txBody>
          <a:bodyPr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3789" y="2596139"/>
            <a:ext cx="4589462" cy="320776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4FB6117-7BE0-4403-8647-0562DB1A8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3789" y="219915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238FA1-7A8E-45CD-8A36-F11429DD5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2596139"/>
            <a:ext cx="4589462" cy="320776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05CA6F7-F452-4B6F-9C80-B74C0E699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749" y="219915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AA006-36A3-42B3-9A9D-AB944179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62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54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CB84B7-C5D2-41EC-ABED-3765B38B392B}"/>
              </a:ext>
            </a:extLst>
          </p:cNvPr>
          <p:cNvSpPr/>
          <p:nvPr userDrawn="1"/>
        </p:nvSpPr>
        <p:spPr>
          <a:xfrm>
            <a:off x="625316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83820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92001" cy="1981201"/>
          </a:xfrm>
        </p:spPr>
        <p:txBody>
          <a:bodyPr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3789" y="2283771"/>
            <a:ext cx="4589462" cy="352013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238FA1-7A8E-45CD-8A36-F11429DD5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2283771"/>
            <a:ext cx="4589462" cy="352013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AA006-36A3-42B3-9A9D-AB944179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62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6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CB84B7-C5D2-41EC-ABED-3765B38B392B}"/>
              </a:ext>
            </a:extLst>
          </p:cNvPr>
          <p:cNvSpPr/>
          <p:nvPr userDrawn="1"/>
        </p:nvSpPr>
        <p:spPr>
          <a:xfrm>
            <a:off x="625316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9809E7-F516-4078-B370-868A3475DC38}"/>
              </a:ext>
            </a:extLst>
          </p:cNvPr>
          <p:cNvSpPr/>
          <p:nvPr userDrawn="1"/>
        </p:nvSpPr>
        <p:spPr>
          <a:xfrm>
            <a:off x="838200" y="1612899"/>
            <a:ext cx="5100640" cy="4440881"/>
          </a:xfrm>
          <a:prstGeom prst="roundRect">
            <a:avLst>
              <a:gd name="adj" fmla="val 2332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456DF17-40D1-4909-8297-FF65E531A1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12192001" cy="2146301"/>
          </a:xfrm>
        </p:spPr>
        <p:txBody>
          <a:bodyPr/>
          <a:lstStyle>
            <a:lvl1pPr>
              <a:defRPr lang="en-US"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7ACB-79E0-4CD2-82C5-30A3128ABE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C970-60F5-425F-A455-10111F78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22E1A-3A0A-4900-845C-CD9F6E673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3789" y="3165579"/>
            <a:ext cx="4589462" cy="263832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238FA1-7A8E-45CD-8A36-F11429DD5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3165579"/>
            <a:ext cx="4589462" cy="2638321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AA006-36A3-42B3-9A9D-AB944179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962"/>
            <a:ext cx="10515600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C1CECBA-7EBB-4346-BA87-1587EC39C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3789" y="276859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8D07EBA-EAD8-4FDC-9CF7-A3C25624AA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749" y="2768599"/>
            <a:ext cx="4589462" cy="396980"/>
          </a:xfrm>
        </p:spPr>
        <p:txBody>
          <a:bodyPr anchor="ctr">
            <a:normAutofit/>
          </a:bodyPr>
          <a:lstStyle>
            <a:lvl1pPr algn="l">
              <a:defRPr sz="1800" b="1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7338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F4D3EF-3675-44EB-B205-5A01D555C65C}"/>
              </a:ext>
            </a:extLst>
          </p:cNvPr>
          <p:cNvGrpSpPr/>
          <p:nvPr userDrawn="1"/>
        </p:nvGrpSpPr>
        <p:grpSpPr>
          <a:xfrm flipV="1">
            <a:off x="-221227" y="-382984"/>
            <a:ext cx="12413228" cy="7240984"/>
            <a:chOff x="-221227" y="-1"/>
            <a:chExt cx="12413228" cy="7240984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1171070-8C37-458A-AF6F-C737A0B1AFD9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>
              <a:off x="10909301" y="-1"/>
              <a:ext cx="1282700" cy="1601401"/>
            </a:xfrm>
            <a:custGeom>
              <a:avLst/>
              <a:gdLst>
                <a:gd name="connsiteX0" fmla="*/ 0 w 1126439"/>
                <a:gd name="connsiteY0" fmla="*/ 1406315 h 1406315"/>
                <a:gd name="connsiteX1" fmla="*/ 1126439 w 1126439"/>
                <a:gd name="connsiteY1" fmla="*/ 1406315 h 1406315"/>
                <a:gd name="connsiteX2" fmla="*/ 1126439 w 1126439"/>
                <a:gd name="connsiteY2" fmla="*/ 2806 h 1406315"/>
                <a:gd name="connsiteX3" fmla="*/ 1119504 w 1126439"/>
                <a:gd name="connsiteY3" fmla="*/ 1072 h 1406315"/>
                <a:gd name="connsiteX4" fmla="*/ 1069505 w 1126439"/>
                <a:gd name="connsiteY4" fmla="*/ 2347 h 1406315"/>
                <a:gd name="connsiteX5" fmla="*/ 795822 w 1126439"/>
                <a:gd name="connsiteY5" fmla="*/ 393143 h 1406315"/>
                <a:gd name="connsiteX6" fmla="*/ 668819 w 1126439"/>
                <a:gd name="connsiteY6" fmla="*/ 699878 h 1406315"/>
                <a:gd name="connsiteX7" fmla="*/ 358466 w 1126439"/>
                <a:gd name="connsiteY7" fmla="*/ 906454 h 1406315"/>
                <a:gd name="connsiteX8" fmla="*/ 9570 w 1126439"/>
                <a:gd name="connsiteY8" fmla="*/ 1367100 h 140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6439" h="1406315">
                  <a:moveTo>
                    <a:pt x="0" y="1406315"/>
                  </a:moveTo>
                  <a:lnTo>
                    <a:pt x="1126439" y="1406315"/>
                  </a:lnTo>
                  <a:lnTo>
                    <a:pt x="1126439" y="2806"/>
                  </a:lnTo>
                  <a:lnTo>
                    <a:pt x="1119504" y="1072"/>
                  </a:lnTo>
                  <a:cubicBezTo>
                    <a:pt x="1103827" y="-657"/>
                    <a:pt x="1087169" y="-335"/>
                    <a:pt x="1069505" y="2347"/>
                  </a:cubicBezTo>
                  <a:cubicBezTo>
                    <a:pt x="889733" y="30070"/>
                    <a:pt x="831598" y="246483"/>
                    <a:pt x="795822" y="393143"/>
                  </a:cubicBezTo>
                  <a:cubicBezTo>
                    <a:pt x="768990" y="502244"/>
                    <a:pt x="741264" y="614922"/>
                    <a:pt x="668819" y="699878"/>
                  </a:cubicBezTo>
                  <a:cubicBezTo>
                    <a:pt x="587429" y="794670"/>
                    <a:pt x="464004" y="839384"/>
                    <a:pt x="358466" y="906454"/>
                  </a:cubicBezTo>
                  <a:cubicBezTo>
                    <a:pt x="192109" y="1011083"/>
                    <a:pt x="67510" y="1179094"/>
                    <a:pt x="9570" y="1367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61E0ED-0BEF-4468-85D8-1869FCAE74DA}"/>
                </a:ext>
              </a:extLst>
            </p:cNvPr>
            <p:cNvSpPr>
              <a:spLocks/>
            </p:cNvSpPr>
            <p:nvPr userDrawn="1"/>
          </p:nvSpPr>
          <p:spPr bwMode="auto">
            <a:xfrm rot="4058928">
              <a:off x="-460120" y="5301958"/>
              <a:ext cx="2177918" cy="1700132"/>
            </a:xfrm>
            <a:custGeom>
              <a:avLst/>
              <a:gdLst>
                <a:gd name="connsiteX0" fmla="*/ 53728 w 2177918"/>
                <a:gd name="connsiteY0" fmla="*/ 870944 h 1700132"/>
                <a:gd name="connsiteX1" fmla="*/ 626858 w 2177918"/>
                <a:gd name="connsiteY1" fmla="*/ 582295 h 1700132"/>
                <a:gd name="connsiteX2" fmla="*/ 631203 w 2177918"/>
                <a:gd name="connsiteY2" fmla="*/ 582295 h 1700132"/>
                <a:gd name="connsiteX3" fmla="*/ 918995 w 2177918"/>
                <a:gd name="connsiteY3" fmla="*/ 593245 h 1700132"/>
                <a:gd name="connsiteX4" fmla="*/ 1357073 w 2177918"/>
                <a:gd name="connsiteY4" fmla="*/ 465758 h 1700132"/>
                <a:gd name="connsiteX5" fmla="*/ 1702372 w 2177918"/>
                <a:gd name="connsiteY5" fmla="*/ 88772 h 1700132"/>
                <a:gd name="connsiteX6" fmla="*/ 1954638 w 2177918"/>
                <a:gd name="connsiteY6" fmla="*/ 0 h 1700132"/>
                <a:gd name="connsiteX7" fmla="*/ 2110375 w 2177918"/>
                <a:gd name="connsiteY7" fmla="*/ 27955 h 1700132"/>
                <a:gd name="connsiteX8" fmla="*/ 2177918 w 2177918"/>
                <a:gd name="connsiteY8" fmla="*/ 58101 h 1700132"/>
                <a:gd name="connsiteX9" fmla="*/ 1502758 w 2177918"/>
                <a:gd name="connsiteY9" fmla="*/ 1700132 h 1700132"/>
                <a:gd name="connsiteX10" fmla="*/ 0 w 2177918"/>
                <a:gd name="connsiteY10" fmla="*/ 1082237 h 1700132"/>
                <a:gd name="connsiteX11" fmla="*/ 16001 w 2177918"/>
                <a:gd name="connsiteY11" fmla="*/ 970427 h 1700132"/>
                <a:gd name="connsiteX12" fmla="*/ 53728 w 2177918"/>
                <a:gd name="connsiteY12" fmla="*/ 870944 h 170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7918" h="1700132">
                  <a:moveTo>
                    <a:pt x="53728" y="870944"/>
                  </a:moveTo>
                  <a:cubicBezTo>
                    <a:pt x="162665" y="658644"/>
                    <a:pt x="409927" y="582295"/>
                    <a:pt x="626858" y="582295"/>
                  </a:cubicBezTo>
                  <a:lnTo>
                    <a:pt x="631203" y="582295"/>
                  </a:lnTo>
                  <a:cubicBezTo>
                    <a:pt x="724237" y="582295"/>
                    <a:pt x="821616" y="593245"/>
                    <a:pt x="918995" y="593245"/>
                  </a:cubicBezTo>
                  <a:cubicBezTo>
                    <a:pt x="1073881" y="593245"/>
                    <a:pt x="1224422" y="571150"/>
                    <a:pt x="1357073" y="465758"/>
                  </a:cubicBezTo>
                  <a:cubicBezTo>
                    <a:pt x="1485378" y="365841"/>
                    <a:pt x="1569467" y="194164"/>
                    <a:pt x="1702372" y="88772"/>
                  </a:cubicBezTo>
                  <a:cubicBezTo>
                    <a:pt x="1777515" y="27765"/>
                    <a:pt x="1865949" y="0"/>
                    <a:pt x="1954638" y="0"/>
                  </a:cubicBezTo>
                  <a:cubicBezTo>
                    <a:pt x="2006650" y="0"/>
                    <a:pt x="2059206" y="9691"/>
                    <a:pt x="2110375" y="27955"/>
                  </a:cubicBezTo>
                  <a:lnTo>
                    <a:pt x="2177918" y="58101"/>
                  </a:lnTo>
                  <a:lnTo>
                    <a:pt x="1502758" y="1700132"/>
                  </a:lnTo>
                  <a:lnTo>
                    <a:pt x="0" y="1082237"/>
                  </a:lnTo>
                  <a:lnTo>
                    <a:pt x="16001" y="970427"/>
                  </a:lnTo>
                  <a:cubicBezTo>
                    <a:pt x="25426" y="934375"/>
                    <a:pt x="38166" y="901272"/>
                    <a:pt x="53728" y="8709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99EF76-F546-49D8-9B86-104585E1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089FB-50E1-4BE7-814B-D5B6B6C6DE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24D47-969E-4613-8956-6B2D079AF1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7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7F91F-4224-423E-8E84-F53A0278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A8F6D-4C77-41B7-80E2-8768C88E5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5170"/>
            <a:ext cx="10515600" cy="5141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3294-8A45-4087-BC02-1707C07E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B4470-51D2-401E-9553-C39A43C57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04E0C322-DB4B-498D-980C-9CE33B37AA1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986B00E-D504-4274-8005-0652DB5600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612"/>
            <a:ext cx="2286000" cy="4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49" r:id="rId4"/>
    <p:sldLayoutId id="2147483650" r:id="rId5"/>
    <p:sldLayoutId id="2147483651" r:id="rId6"/>
    <p:sldLayoutId id="2147483655" r:id="rId7"/>
    <p:sldLayoutId id="2147483656" r:id="rId8"/>
    <p:sldLayoutId id="2147483652" r:id="rId9"/>
    <p:sldLayoutId id="2147483653" r:id="rId10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ynamics.fo/" TargetMode="External"/><Relationship Id="rId5" Type="http://schemas.openxmlformats.org/officeDocument/2006/relationships/hyperlink" Target="http://www.atomicax.com/" TargetMode="External"/><Relationship Id="rId4" Type="http://schemas.openxmlformats.org/officeDocument/2006/relationships/hyperlink" Target="mailto:nclouse@envistacorp.co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ynamics.fo/" TargetMode="External"/><Relationship Id="rId5" Type="http://schemas.openxmlformats.org/officeDocument/2006/relationships/hyperlink" Target="http://www.atomicax.com/" TargetMode="External"/><Relationship Id="rId4" Type="http://schemas.openxmlformats.org/officeDocument/2006/relationships/hyperlink" Target="mailto:nclouse@envistacorp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75AAD48-4822-40A0-A336-CB1FF9820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Barcode - 32643">
            <a:hlinkClick r:id="" action="ppaction://media"/>
            <a:extLst>
              <a:ext uri="{FF2B5EF4-FFF2-40B4-BE49-F238E27FC236}">
                <a16:creationId xmlns:a16="http://schemas.microsoft.com/office/drawing/2014/main" id="{56F002FE-E97C-40D7-9C34-C4B5D082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98B12-BECB-4B7C-A316-8BBDEA29D659}"/>
              </a:ext>
            </a:extLst>
          </p:cNvPr>
          <p:cNvSpPr txBox="1"/>
          <p:nvPr/>
        </p:nvSpPr>
        <p:spPr>
          <a:xfrm>
            <a:off x="587828" y="3573624"/>
            <a:ext cx="11075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</a:rPr>
              <a:t>Developing for F&amp;O Using Git</a:t>
            </a:r>
          </a:p>
        </p:txBody>
      </p:sp>
    </p:spTree>
    <p:extLst>
      <p:ext uri="{BB962C8B-B14F-4D97-AF65-F5344CB8AC3E}">
        <p14:creationId xmlns:p14="http://schemas.microsoft.com/office/powerpoint/2010/main" val="2678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blur&#10;&#10;Description automatically generated">
            <a:extLst>
              <a:ext uri="{FF2B5EF4-FFF2-40B4-BE49-F238E27FC236}">
                <a16:creationId xmlns:a16="http://schemas.microsoft.com/office/drawing/2014/main" id="{947287AD-6350-4645-A92A-05201AB850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04" r="2370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15DF9E-3590-4CF7-A6CC-6CF14A68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D18D3-4293-400B-B20E-3AE36973C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209F9-CDB6-493B-A3E8-CA6CC858D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B5CF2-602B-4C0B-A1AB-58C42258A0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 use GitHub? Yes!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I use GitHub? Well….</a:t>
            </a:r>
          </a:p>
          <a:p>
            <a:pPr marL="971550" lvl="1" indent="-285750"/>
            <a:r>
              <a:rPr lang="en-US" dirty="0"/>
              <a:t>Not Supported</a:t>
            </a:r>
          </a:p>
          <a:p>
            <a:pPr marL="971550" lvl="1" indent="-285750"/>
            <a:r>
              <a:rPr lang="en-US" dirty="0"/>
              <a:t>No documentation</a:t>
            </a:r>
          </a:p>
          <a:p>
            <a:pPr marL="971550" lvl="1" indent="-285750"/>
            <a:r>
              <a:rPr lang="en-US" dirty="0"/>
              <a:t>Build story not complete</a:t>
            </a:r>
          </a:p>
          <a:p>
            <a:pPr marL="971550" lvl="1" indent="-285750"/>
            <a:r>
              <a:rPr lang="en-US" dirty="0"/>
              <a:t>Release story not complete</a:t>
            </a:r>
          </a:p>
          <a:p>
            <a:pPr marL="971550" lvl="1" indent="-285750"/>
            <a:r>
              <a:rPr lang="en-US" dirty="0"/>
              <a:t>Lots of other unknowns</a:t>
            </a:r>
          </a:p>
          <a:p>
            <a:pPr marL="971550" lvl="1" indent="-285750"/>
            <a:r>
              <a:rPr lang="en-US" dirty="0"/>
              <a:t>Azure DevOps is for Enterprise *</a:t>
            </a:r>
          </a:p>
          <a:p>
            <a:pPr marL="971550" lvl="1" indent="-285750"/>
            <a:r>
              <a:rPr lang="en-US" dirty="0"/>
              <a:t>GitHub is (largely) </a:t>
            </a:r>
            <a:r>
              <a:rPr lang="en-US"/>
              <a:t>for community *</a:t>
            </a:r>
            <a:endParaRPr lang="en-US" dirty="0"/>
          </a:p>
          <a:p>
            <a:pPr marL="971550" lvl="1" indent="-28575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ADAC76-7CCD-4E0E-ABB8-3BE6BB9E86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49A998-F498-4268-A6C1-A6F82DD7CCE4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3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AC20EC5F-B479-48C9-AAAE-5D7A5B1FB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50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31D7-89DD-48B8-AD20-B154CA86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F741-7DAF-4920-BD47-DAB7A9E8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DDB733-5E46-4647-A067-96FB12269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PR?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creates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reviews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verifies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merges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approves them?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40B2CA3-948C-4E3B-BB30-3EA0A6122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BCFE2D4-FEAE-4BBB-9E96-78C310A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(PR)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C1FEE-A599-475E-B172-2B70DD49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2697162"/>
            <a:ext cx="4670821" cy="25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31D7-89DD-48B8-AD20-B154CA86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F741-7DAF-4920-BD47-DAB7A9E8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DDB733-5E46-4647-A067-96FB12269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40B2CA3-948C-4E3B-BB30-3EA0A6122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BCFE2D4-FEAE-4BBB-9E96-78C310A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(PR)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C1FEE-A599-475E-B172-2B70DD49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96771"/>
            <a:ext cx="10958189" cy="60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1D04E-5D11-486E-B9F6-4DBCD250CE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B6792D-7F77-4F8E-B674-D3DA633AB167}"/>
              </a:ext>
            </a:extLst>
          </p:cNvPr>
          <p:cNvSpPr/>
          <p:nvPr/>
        </p:nvSpPr>
        <p:spPr>
          <a:xfrm>
            <a:off x="4948313" y="2810960"/>
            <a:ext cx="1469876" cy="777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EB115E-755C-4D41-A864-1F8F0DE98041}"/>
              </a:ext>
            </a:extLst>
          </p:cNvPr>
          <p:cNvSpPr/>
          <p:nvPr/>
        </p:nvSpPr>
        <p:spPr>
          <a:xfrm>
            <a:off x="6215939" y="3245917"/>
            <a:ext cx="1469876" cy="777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Approve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B59255EC-E056-44D1-AE0E-9D159B25492C}"/>
              </a:ext>
            </a:extLst>
          </p:cNvPr>
          <p:cNvSpPr/>
          <p:nvPr/>
        </p:nvSpPr>
        <p:spPr>
          <a:xfrm rot="10800000">
            <a:off x="4572000" y="1362008"/>
            <a:ext cx="2222205" cy="11109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4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9BD504-8983-4D87-BEE5-F59B08393F68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3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AC20EC5F-B479-48C9-AAAE-5D7A5B1FB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31D7-89DD-48B8-AD20-B154CA8632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F741-7DAF-4920-BD47-DAB7A9E8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CDDB733-5E46-4647-A067-96FB12269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PR?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creates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reviews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verifies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merges them?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40B2CA3-948C-4E3B-BB30-3EA0A6122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BCFE2D4-FEAE-4BBB-9E96-78C310A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(PR)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AC1FEE-A599-475E-B172-2B70DD49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2697162"/>
            <a:ext cx="4670821" cy="25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6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75EAEB-DA52-40CF-B475-E8F2F5809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27651-40D5-44AC-86A6-90B3663656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9EAE1-B64E-4B3F-9DB7-4DEE17087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37B99-26E1-4802-B69C-E13EE09B6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13DE1A-321C-4BC7-AEA8-2459A03367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4629C4-135E-40AF-8928-4C723282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6 Hilarious Coding Memes That Will Make You LOL | by Varun Joshi | Feb,  2022 | Level Up Coding">
            <a:extLst>
              <a:ext uri="{FF2B5EF4-FFF2-40B4-BE49-F238E27FC236}">
                <a16:creationId xmlns:a16="http://schemas.microsoft.com/office/drawing/2014/main" id="{E208C5FC-3707-42D6-83B6-08DC4199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12" y="541533"/>
            <a:ext cx="5774933" cy="57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2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A515B7-8534-48AE-A569-59C5CE092C19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12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7335DE59-BE91-42AF-886D-F98700BEE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7D36B-A343-4940-844C-1059BC8B0F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6566E-3E1A-428A-A0B4-CA2120E66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FFB791-DE9C-425C-BCE7-83CA4D2E4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YAML?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can it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</a:t>
            </a:r>
          </a:p>
          <a:p>
            <a:pPr marL="971550" lvl="1" indent="-285750"/>
            <a:r>
              <a:rPr lang="en-US" dirty="0"/>
              <a:t>Build on commit</a:t>
            </a:r>
          </a:p>
          <a:p>
            <a:pPr marL="971550" lvl="1" indent="-285750"/>
            <a:r>
              <a:rPr lang="en-US" dirty="0"/>
              <a:t>Build on PR</a:t>
            </a:r>
          </a:p>
          <a:p>
            <a:pPr marL="971550" lvl="1" indent="-285750"/>
            <a:r>
              <a:rPr lang="en-US" dirty="0"/>
              <a:t>Test on PR</a:t>
            </a:r>
          </a:p>
          <a:p>
            <a:pPr marL="971550" lvl="1" indent="-285750"/>
            <a:r>
              <a:rPr lang="en-US" dirty="0"/>
              <a:t>Schedule</a:t>
            </a:r>
          </a:p>
          <a:p>
            <a:pPr marL="9715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B7FC92-9D7D-4350-832C-DEA73BB896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69B65E-ABBA-4E0E-A49C-2178087F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Markup Language?</a:t>
            </a:r>
            <a:br>
              <a:rPr lang="en-US" dirty="0"/>
            </a:br>
            <a:r>
              <a:rPr lang="en-US" dirty="0"/>
              <a:t>YAML </a:t>
            </a:r>
            <a:r>
              <a:rPr lang="en-US" dirty="0" err="1"/>
              <a:t>Ain't</a:t>
            </a:r>
            <a:r>
              <a:rPr lang="en-US" dirty="0"/>
              <a:t> Markup Language</a:t>
            </a:r>
          </a:p>
        </p:txBody>
      </p:sp>
      <p:pic>
        <p:nvPicPr>
          <p:cNvPr id="7170" name="Picture 2" descr="Advanced Azure DevOps YAML Objects - John Folberth">
            <a:extLst>
              <a:ext uri="{FF2B5EF4-FFF2-40B4-BE49-F238E27FC236}">
                <a16:creationId xmlns:a16="http://schemas.microsoft.com/office/drawing/2014/main" id="{317D66B6-69E9-4739-B8B1-4D8894F53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97162"/>
            <a:ext cx="2993900" cy="29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9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B8B0CE7-8B27-42CE-BB32-C330B2199078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8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9C64A69E-FF95-46E8-BA68-0589C28E33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4178C7-CE65-4E03-BD9E-2E8892B413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B6588-30E7-4083-AB75-73FE601089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A0908-F98C-4BA1-A21F-C8B8E7B18B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7F043-F57B-4F34-960A-9D26D301E1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it’s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last nearly forever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Monolithic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D2E77-A6D1-4A13-AA9F-DD557B63B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TFVC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848393-E579-442A-BD1F-44FC4472D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short lived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in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be out of your comfort zone if you’ve only ever used TFVC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E6623-4056-42F3-83C6-2D2F4A2C6A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0CF04A2-FFC9-4D01-91A0-626A85A7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24341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61EEA3E6-9B82-4A03-BDAC-C0DE7BB471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B5DA36E-2BA9-470A-8B62-DB90CFE7F1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C76412-DEA6-4D0E-8F28-93EBC375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9028B-049F-44BD-B6C8-C2948BA6C4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0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79B976-19B8-4FB5-8C5E-74861096E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BB193-5C46-4DCC-869B-9EC8DDCA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B8DD16-EC9D-4D94-88AB-7C36F92E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96771"/>
            <a:ext cx="10958189" cy="60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58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0B1055-220A-4630-88C1-11A501FAA8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CA52E-166C-4823-9855-6C4506AD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Git usage specification in project | Develop Paper">
            <a:extLst>
              <a:ext uri="{FF2B5EF4-FFF2-40B4-BE49-F238E27FC236}">
                <a16:creationId xmlns:a16="http://schemas.microsoft.com/office/drawing/2014/main" id="{8E7744BE-DF85-4C8D-A510-9D5EF816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58" y="241300"/>
            <a:ext cx="6674715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3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588BC-FB36-4994-B596-7F6089C3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for F&amp;O Using Git</a:t>
            </a:r>
          </a:p>
        </p:txBody>
      </p:sp>
    </p:spTree>
    <p:extLst>
      <p:ext uri="{BB962C8B-B14F-4D97-AF65-F5344CB8AC3E}">
        <p14:creationId xmlns:p14="http://schemas.microsoft.com/office/powerpoint/2010/main" val="6901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6F949F5-894E-48C3-AE92-71B9E11554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3E40F-F709-4D58-A716-D16C3BF3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2" name="Picture 4" descr="How to integrate Git Flow in your team? - DEV Community">
            <a:extLst>
              <a:ext uri="{FF2B5EF4-FFF2-40B4-BE49-F238E27FC236}">
                <a16:creationId xmlns:a16="http://schemas.microsoft.com/office/drawing/2014/main" id="{8D20C0E2-ABC3-4643-ABA3-DFB07620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55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7A9122CB-F356-40F5-B0B8-D1B2AF91F5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90CFED-53DA-4B96-950C-E0EAD85C75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CA8FE3-C8A7-40DB-90BE-186BFA7C1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36F316-C004-4FB8-B08D-586A97623E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121CE60-6CA5-4E35-8C61-659DC201E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8612F85-811B-4D14-8313-53D33AD3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86F72A-5A47-4C40-A16C-5908EB0E3BD6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7CE68F-B3CE-4A40-B944-8C887646036C}"/>
              </a:ext>
            </a:extLst>
          </p:cNvPr>
          <p:cNvSpPr>
            <a:spLocks/>
          </p:cNvSpPr>
          <p:nvPr/>
        </p:nvSpPr>
        <p:spPr bwMode="auto">
          <a:xfrm flipH="1" flipV="1">
            <a:off x="0" y="1"/>
            <a:ext cx="1904719" cy="2656404"/>
          </a:xfrm>
          <a:custGeom>
            <a:avLst/>
            <a:gdLst>
              <a:gd name="connsiteX0" fmla="*/ 1882686 w 1904719"/>
              <a:gd name="connsiteY0" fmla="*/ 1761 h 2656404"/>
              <a:gd name="connsiteX1" fmla="*/ 1904719 w 1904719"/>
              <a:gd name="connsiteY1" fmla="*/ 7270 h 2656404"/>
              <a:gd name="connsiteX2" fmla="*/ 1904719 w 1904719"/>
              <a:gd name="connsiteY2" fmla="*/ 2656404 h 2656404"/>
              <a:gd name="connsiteX3" fmla="*/ 3078 w 1904719"/>
              <a:gd name="connsiteY3" fmla="*/ 2656404 h 2656404"/>
              <a:gd name="connsiteX4" fmla="*/ 717 w 1904719"/>
              <a:gd name="connsiteY4" fmla="*/ 2638139 h 2656404"/>
              <a:gd name="connsiteX5" fmla="*/ 1406 w 1904719"/>
              <a:gd name="connsiteY5" fmla="*/ 2564012 h 2656404"/>
              <a:gd name="connsiteX6" fmla="*/ 631977 w 1904719"/>
              <a:gd name="connsiteY6" fmla="*/ 1489687 h 2656404"/>
              <a:gd name="connsiteX7" fmla="*/ 1142019 w 1904719"/>
              <a:gd name="connsiteY7" fmla="*/ 1150195 h 2656404"/>
              <a:gd name="connsiteX8" fmla="*/ 1350739 w 1904719"/>
              <a:gd name="connsiteY8" fmla="*/ 646100 h 2656404"/>
              <a:gd name="connsiteX9" fmla="*/ 1800517 w 1904719"/>
              <a:gd name="connsiteY9" fmla="*/ 3856 h 2656404"/>
              <a:gd name="connsiteX10" fmla="*/ 1882686 w 1904719"/>
              <a:gd name="connsiteY10" fmla="*/ 1761 h 265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4719" h="2656404">
                <a:moveTo>
                  <a:pt x="1882686" y="1761"/>
                </a:moveTo>
                <a:lnTo>
                  <a:pt x="1904719" y="7270"/>
                </a:lnTo>
                <a:lnTo>
                  <a:pt x="1904719" y="2656404"/>
                </a:lnTo>
                <a:lnTo>
                  <a:pt x="3078" y="2656404"/>
                </a:lnTo>
                <a:lnTo>
                  <a:pt x="717" y="2638139"/>
                </a:lnTo>
                <a:cubicBezTo>
                  <a:pt x="-523" y="2613246"/>
                  <a:pt x="-64" y="2588262"/>
                  <a:pt x="1406" y="2564012"/>
                </a:cubicBezTo>
                <a:cubicBezTo>
                  <a:pt x="24924" y="2133400"/>
                  <a:pt x="267451" y="1718955"/>
                  <a:pt x="631977" y="1489687"/>
                </a:cubicBezTo>
                <a:cubicBezTo>
                  <a:pt x="805421" y="1379462"/>
                  <a:pt x="1008262" y="1305979"/>
                  <a:pt x="1142019" y="1150195"/>
                </a:cubicBezTo>
                <a:cubicBezTo>
                  <a:pt x="1261078" y="1010576"/>
                  <a:pt x="1306644" y="825399"/>
                  <a:pt x="1350739" y="646100"/>
                </a:cubicBezTo>
                <a:cubicBezTo>
                  <a:pt x="1409534" y="405075"/>
                  <a:pt x="1505075" y="49416"/>
                  <a:pt x="1800517" y="3856"/>
                </a:cubicBezTo>
                <a:cubicBezTo>
                  <a:pt x="1829547" y="-553"/>
                  <a:pt x="1856923" y="-1081"/>
                  <a:pt x="1882686" y="17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3494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B8C7-B303-4CDA-B32C-FE5FCA0E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13B1B-28AC-4D58-AF0E-6BB6251F5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http://www.atomicax.com/article/giting-started-git-d365fo-and-other-puns</a:t>
            </a:r>
          </a:p>
          <a:p>
            <a:r>
              <a:rPr lang="en-US" dirty="0"/>
              <a:t>http://www.atomicax.com/article/getting-started-gated-checkins</a:t>
            </a:r>
          </a:p>
          <a:p>
            <a:r>
              <a:rPr lang="en-US" dirty="0"/>
              <a:t>http://www.atomicax.com/article/moving-tfvc-git-azdo</a:t>
            </a:r>
          </a:p>
          <a:p>
            <a:r>
              <a:rPr lang="en-US" dirty="0"/>
              <a:t>http://www.atomicax.com/article/getting-started-tfvc-and-d365fo</a:t>
            </a:r>
          </a:p>
          <a:p>
            <a:r>
              <a:rPr lang="en-US" dirty="0"/>
              <a:t>http://www.atomicax.com/article/why-gated-check-ins-are-awesome</a:t>
            </a:r>
          </a:p>
          <a:p>
            <a:r>
              <a:rPr lang="en-US" dirty="0"/>
              <a:t>http://www.atomicax.com/article/staging-and-git</a:t>
            </a:r>
          </a:p>
          <a:p>
            <a:r>
              <a:rPr lang="en-US" dirty="0"/>
              <a:t>http://www.atomicax.com/content/git-alm-field-guide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955E7-C781-4D86-BD7C-C7A692F83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956A-0E81-43B7-8D62-0458E9180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5A62-59ED-438E-958B-670AF2562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B131F-09C5-4A7B-9760-80DDB54CA01D}"/>
              </a:ext>
            </a:extLst>
          </p:cNvPr>
          <p:cNvSpPr/>
          <p:nvPr/>
        </p:nvSpPr>
        <p:spPr>
          <a:xfrm>
            <a:off x="838200" y="3955551"/>
            <a:ext cx="5257800" cy="369869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68F0E23-0759-4F1F-8EFD-DFC69B961F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6887" b="26887"/>
          <a:stretch>
            <a:fillRect/>
          </a:stretch>
        </p:blipFill>
        <p:spPr/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DC7BAA-B7C4-4A13-8DAD-3F0B3C4EBF1D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177B-9F53-480C-AC9F-72EC977782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C3943-0906-4CB5-B27B-ABD269CA5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Business Applications MVP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5" y="3688317"/>
            <a:ext cx="1924050" cy="244152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49C59B-8747-4320-B77C-EE6982CD9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35069"/>
            <a:ext cx="5575300" cy="225112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Technical Architect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enVista</a:t>
            </a:r>
            <a:r>
              <a:rPr lang="en-US" sz="2000" dirty="0">
                <a:solidFill>
                  <a:schemeClr val="tx1"/>
                </a:solidFill>
              </a:rPr>
              <a:t> Corp.</a:t>
            </a:r>
          </a:p>
          <a:p>
            <a:r>
              <a:rPr lang="en-US" sz="2000" dirty="0">
                <a:solidFill>
                  <a:schemeClr val="tx1"/>
                </a:solidFill>
              </a:rPr>
              <a:t>Microsoft Business Applications MVP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nclouse@envistacorp.com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hlinkClick r:id="rId5"/>
              </a:rPr>
              <a:t>www.atomicax.com</a:t>
            </a:r>
            <a:endParaRPr lang="en-US" sz="2000" dirty="0"/>
          </a:p>
          <a:p>
            <a:r>
              <a:rPr lang="en-US" sz="2000" dirty="0">
                <a:hlinkClick r:id="rId6"/>
              </a:rPr>
              <a:t>www.dynamics.fo</a:t>
            </a:r>
            <a:endParaRPr lang="en-US" sz="2000" dirty="0"/>
          </a:p>
          <a:p>
            <a:r>
              <a:rPr lang="en-US" sz="2000" dirty="0"/>
              <a:t>@NathanClouseAX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0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DCB020-4E8E-4A4B-BC5E-896CAB6E93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E36D4-B862-452E-ACCC-49EE80887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24</a:t>
            </a:fld>
            <a:endParaRPr lang="en-US"/>
          </a:p>
        </p:txBody>
      </p:sp>
      <p:pic>
        <p:nvPicPr>
          <p:cNvPr id="9" name="Nathan Clouse FINOPS">
            <a:hlinkClick r:id="" action="ppaction://media"/>
            <a:extLst>
              <a:ext uri="{FF2B5EF4-FFF2-40B4-BE49-F238E27FC236}">
                <a16:creationId xmlns:a16="http://schemas.microsoft.com/office/drawing/2014/main" id="{D007E1A6-FE05-4169-BECF-C227162AF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9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068F0E23-0759-4F1F-8EFD-DFC69B961F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26887" b="26887"/>
          <a:stretch>
            <a:fillRect/>
          </a:stretch>
        </p:blipFill>
        <p:spPr/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DC7BAA-B7C4-4A13-8DAD-3F0B3C4EBF1D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F8576-A6E7-464D-96E6-C4485CB3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177B-9F53-480C-AC9F-72EC977782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1C3943-0906-4CB5-B27B-ABD269CA5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Microsoft Business Applications MVP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F7689-2B37-4BE4-A752-17AB05C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5" y="3688317"/>
            <a:ext cx="1924050" cy="244152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49C59B-8747-4320-B77C-EE6982CD9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35069"/>
            <a:ext cx="5575300" cy="225112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Technical Architect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enVista</a:t>
            </a:r>
            <a:r>
              <a:rPr lang="en-US" sz="2000" dirty="0">
                <a:solidFill>
                  <a:schemeClr val="tx1"/>
                </a:solidFill>
              </a:rPr>
              <a:t> Corp.</a:t>
            </a:r>
          </a:p>
          <a:p>
            <a:r>
              <a:rPr lang="en-US" sz="2000" dirty="0">
                <a:solidFill>
                  <a:schemeClr val="tx1"/>
                </a:solidFill>
              </a:rPr>
              <a:t>Microsoft Business Applications MVP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nclouse@envistacorp.com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hlinkClick r:id="rId5"/>
              </a:rPr>
              <a:t>www.atomicax.com</a:t>
            </a:r>
            <a:endParaRPr lang="en-US" sz="2000" dirty="0"/>
          </a:p>
          <a:p>
            <a:r>
              <a:rPr lang="en-US" sz="2000" dirty="0">
                <a:hlinkClick r:id="rId6"/>
              </a:rPr>
              <a:t>www.dynamics.fo</a:t>
            </a:r>
            <a:endParaRPr lang="en-US" sz="2000" dirty="0"/>
          </a:p>
          <a:p>
            <a:r>
              <a:rPr lang="en-US" sz="2000" dirty="0"/>
              <a:t>@NathanClouseAX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2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A044AC1-A813-4FDD-B43D-558F2C754ABA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32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13D2821E-F80D-4F8F-8FF9-17B59C4811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effectLst>
            <a:reflection blurRad="6350" stA="52000" endA="300" endPos="35000" dir="5400000" sy="-100000" algn="bl" rotWithShape="0"/>
          </a:effectLst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8768DDD-B75E-4FF4-945D-97B9608AAC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Lifecycle of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Developing and working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EA39AD7-6AEB-4575-8F81-51F7A68464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B6C117A-7AFE-4B8D-820C-0D573594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074" name="Picture 2" descr="Git - Logo Downloads">
            <a:extLst>
              <a:ext uri="{FF2B5EF4-FFF2-40B4-BE49-F238E27FC236}">
                <a16:creationId xmlns:a16="http://schemas.microsoft.com/office/drawing/2014/main" id="{31F2B7A1-7115-455E-82DA-DB3251C1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2825363"/>
            <a:ext cx="4912653" cy="20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1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E12F9974-FFDF-48E2-87BF-A658F27093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E9F140-C763-4A1F-8909-9F6834E58194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E8360-E609-4B4A-92E7-9C6D9578D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373B7-FB22-446B-A4FA-45510C8D0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10844-CF5F-47D6-BBF1-CCF01251A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package 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version-controlled sub folder of </a:t>
            </a:r>
            <a:r>
              <a:rPr lang="en-US" dirty="0" err="1"/>
              <a:t>PackagesLocalDirectory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Manage, Easy to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Rigid – can only have that 1 package in your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do multiple Repo’s for Multiple Packages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75CAEB-E708-4AB1-9725-33AFE2371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 Package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522A76-F202-4729-8AEE-9F4C7A884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number of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PackagesLocalDirectory</a:t>
            </a:r>
            <a:r>
              <a:rPr lang="en-US" dirty="0"/>
              <a:t> is under source control (or similar)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manage, difficult to setup 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 – can do whatever you like</a:t>
            </a:r>
          </a:p>
          <a:p>
            <a:pPr marL="971550" lvl="1" indent="-285750"/>
            <a:r>
              <a:rPr lang="en-US" dirty="0"/>
              <a:t>Source packages</a:t>
            </a:r>
          </a:p>
          <a:p>
            <a:pPr marL="971550" lvl="1" indent="-285750"/>
            <a:r>
              <a:rPr lang="en-US" dirty="0"/>
              <a:t>Compiled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repo for all folders under </a:t>
            </a:r>
            <a:r>
              <a:rPr lang="en-US" dirty="0" err="1"/>
              <a:t>PackageLocalDirectory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3268F9-A54A-469D-85DB-0EC39E462D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Multiple Packages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148CFF1-1B2B-4A75-B95C-1D4D3426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57862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471140-AFA6-429A-86C5-E18FA63458DB}"/>
              </a:ext>
            </a:extLst>
          </p:cNvPr>
          <p:cNvSpPr>
            <a:spLocks/>
          </p:cNvSpPr>
          <p:nvPr/>
        </p:nvSpPr>
        <p:spPr bwMode="auto">
          <a:xfrm flipH="1" flipV="1">
            <a:off x="10471434" y="3367483"/>
            <a:ext cx="1720565" cy="3490516"/>
          </a:xfrm>
          <a:custGeom>
            <a:avLst/>
            <a:gdLst>
              <a:gd name="connsiteX0" fmla="*/ 0 w 2889788"/>
              <a:gd name="connsiteY0" fmla="*/ 0 h 5862525"/>
              <a:gd name="connsiteX1" fmla="*/ 223652 w 2889788"/>
              <a:gd name="connsiteY1" fmla="*/ 0 h 5862525"/>
              <a:gd name="connsiteX2" fmla="*/ 2877997 w 2889788"/>
              <a:gd name="connsiteY2" fmla="*/ 0 h 5862525"/>
              <a:gd name="connsiteX3" fmla="*/ 2485979 w 2889788"/>
              <a:gd name="connsiteY3" fmla="*/ 2063421 h 5862525"/>
              <a:gd name="connsiteX4" fmla="*/ 1328399 w 2889788"/>
              <a:gd name="connsiteY4" fmla="*/ 3544326 h 5862525"/>
              <a:gd name="connsiteX5" fmla="*/ 913805 w 2889788"/>
              <a:gd name="connsiteY5" fmla="*/ 4973953 h 5862525"/>
              <a:gd name="connsiteX6" fmla="*/ 231494 w 2889788"/>
              <a:gd name="connsiteY6" fmla="*/ 5714373 h 5862525"/>
              <a:gd name="connsiteX7" fmla="*/ 0 w 2889788"/>
              <a:gd name="connsiteY7" fmla="*/ 5862525 h 586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9788" h="5862525">
                <a:moveTo>
                  <a:pt x="0" y="0"/>
                </a:moveTo>
                <a:lnTo>
                  <a:pt x="223652" y="0"/>
                </a:lnTo>
                <a:cubicBezTo>
                  <a:pt x="2877997" y="0"/>
                  <a:pt x="2877997" y="0"/>
                  <a:pt x="2877997" y="0"/>
                </a:cubicBezTo>
                <a:cubicBezTo>
                  <a:pt x="2931360" y="562006"/>
                  <a:pt x="2804109" y="1595767"/>
                  <a:pt x="2485979" y="2063421"/>
                </a:cubicBezTo>
                <a:cubicBezTo>
                  <a:pt x="2132958" y="2584405"/>
                  <a:pt x="1580850" y="2970014"/>
                  <a:pt x="1328399" y="3544326"/>
                </a:cubicBezTo>
                <a:cubicBezTo>
                  <a:pt x="1129312" y="3999674"/>
                  <a:pt x="1137521" y="4528861"/>
                  <a:pt x="913805" y="4973953"/>
                </a:cubicBezTo>
                <a:cubicBezTo>
                  <a:pt x="761410" y="5277005"/>
                  <a:pt x="512038" y="5516601"/>
                  <a:pt x="231494" y="5714373"/>
                </a:cubicBezTo>
                <a:lnTo>
                  <a:pt x="0" y="5862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pic>
        <p:nvPicPr>
          <p:cNvPr id="16" name="Picture Placeholder 31" descr="A picture containing blur&#10;&#10;Description automatically generated">
            <a:extLst>
              <a:ext uri="{FF2B5EF4-FFF2-40B4-BE49-F238E27FC236}">
                <a16:creationId xmlns:a16="http://schemas.microsoft.com/office/drawing/2014/main" id="{BD40CFD6-5A55-4E94-97F9-AD69EDC84D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7813" b="37813"/>
          <a:stretch>
            <a:fillRect/>
          </a:stretch>
        </p:blipFill>
        <p:spPr>
          <a:xfrm>
            <a:off x="0" y="0"/>
            <a:ext cx="12192000" cy="1981200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CE2C4-C930-4500-9769-D761E7E29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0DC42-C3C0-4E05-B23F-29EE20EA9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67D2D6-D5BB-437F-AB78-F73A27462F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work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 / verify work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 work item to Dev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and accept 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AA3CB8-F8A2-454A-9D1D-3D3BBBD8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 Lead / Sr. Developer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7DD0EA-2208-4303-B501-4E26C11A8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8749" y="2596139"/>
            <a:ext cx="4589462" cy="32077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DA396B-6C2D-4E2F-A3F0-478D2A554B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9C171A-D6E8-481D-81A5-1DE3ABBA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a branch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22AEE2A-4AE1-482D-B672-0F5E90423D3B}"/>
              </a:ext>
            </a:extLst>
          </p:cNvPr>
          <p:cNvSpPr/>
          <p:nvPr/>
        </p:nvSpPr>
        <p:spPr>
          <a:xfrm>
            <a:off x="838200" y="2546575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60F6C2E-6379-428F-9BC5-E997C32546EA}"/>
              </a:ext>
            </a:extLst>
          </p:cNvPr>
          <p:cNvSpPr/>
          <p:nvPr/>
        </p:nvSpPr>
        <p:spPr>
          <a:xfrm>
            <a:off x="838200" y="2885523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FDC732B-CCDE-4FE8-BA04-0712943EE802}"/>
              </a:ext>
            </a:extLst>
          </p:cNvPr>
          <p:cNvSpPr/>
          <p:nvPr/>
        </p:nvSpPr>
        <p:spPr>
          <a:xfrm>
            <a:off x="838200" y="3195164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DDFEFBD-6369-4456-AC4E-7A7D582F9623}"/>
              </a:ext>
            </a:extLst>
          </p:cNvPr>
          <p:cNvSpPr/>
          <p:nvPr/>
        </p:nvSpPr>
        <p:spPr>
          <a:xfrm>
            <a:off x="838200" y="3504951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1E71D8C-5B0F-4994-A651-F28319F9E461}"/>
              </a:ext>
            </a:extLst>
          </p:cNvPr>
          <p:cNvSpPr/>
          <p:nvPr/>
        </p:nvSpPr>
        <p:spPr>
          <a:xfrm>
            <a:off x="6246349" y="3960689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5331532-8D2E-4ED9-82C8-1B1A5830E112}"/>
              </a:ext>
            </a:extLst>
          </p:cNvPr>
          <p:cNvSpPr/>
          <p:nvPr/>
        </p:nvSpPr>
        <p:spPr>
          <a:xfrm>
            <a:off x="6252342" y="4274455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796722A-F7CC-4603-96F0-F6A321348D1B}"/>
              </a:ext>
            </a:extLst>
          </p:cNvPr>
          <p:cNvSpPr/>
          <p:nvPr/>
        </p:nvSpPr>
        <p:spPr>
          <a:xfrm>
            <a:off x="6246349" y="4658842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2B71409-485E-4506-9952-7B3439C67791}"/>
              </a:ext>
            </a:extLst>
          </p:cNvPr>
          <p:cNvSpPr/>
          <p:nvPr/>
        </p:nvSpPr>
        <p:spPr>
          <a:xfrm>
            <a:off x="6246349" y="4972608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58E2880-E4D2-486A-B8A8-53AC79E906DA}"/>
              </a:ext>
            </a:extLst>
          </p:cNvPr>
          <p:cNvSpPr/>
          <p:nvPr/>
        </p:nvSpPr>
        <p:spPr>
          <a:xfrm>
            <a:off x="931523" y="5441083"/>
            <a:ext cx="277402" cy="301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DF87577-9253-455F-BA19-48DC7E77E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63F8627-70D7-409F-9A13-50477A68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FED01-3B5E-46D0-99E5-2B5A1B998A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7</a:t>
            </a:fld>
            <a:endParaRPr lang="en-US"/>
          </a:p>
        </p:txBody>
      </p:sp>
      <p:pic>
        <p:nvPicPr>
          <p:cNvPr id="9218" name="Picture 2" descr="Here's a Git Branching Strategy for Better Team Collaboration | by Tapas  Das | Better Programming">
            <a:extLst>
              <a:ext uri="{FF2B5EF4-FFF2-40B4-BE49-F238E27FC236}">
                <a16:creationId xmlns:a16="http://schemas.microsoft.com/office/drawing/2014/main" id="{F4D3D6EF-0991-4977-B52C-F11C9E992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366838"/>
            <a:ext cx="94583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91A095-15B6-4FC0-9E35-96DE8C55C282}"/>
              </a:ext>
            </a:extLst>
          </p:cNvPr>
          <p:cNvSpPr/>
          <p:nvPr/>
        </p:nvSpPr>
        <p:spPr>
          <a:xfrm>
            <a:off x="1458310" y="3640241"/>
            <a:ext cx="9094076" cy="167799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86B402-24A3-4A90-8E6A-4F1F78D863C1}"/>
              </a:ext>
            </a:extLst>
          </p:cNvPr>
          <p:cNvSpPr/>
          <p:nvPr/>
        </p:nvSpPr>
        <p:spPr>
          <a:xfrm>
            <a:off x="8534400" y="2005648"/>
            <a:ext cx="2199290" cy="1482360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83CC35-6FCE-4105-B4E0-D3DFBAAB9272}"/>
              </a:ext>
            </a:extLst>
          </p:cNvPr>
          <p:cNvSpPr/>
          <p:nvPr/>
        </p:nvSpPr>
        <p:spPr>
          <a:xfrm>
            <a:off x="1366837" y="5491162"/>
            <a:ext cx="9287463" cy="63881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2EDB47-A4C7-48C3-925C-EB12C975325C}"/>
              </a:ext>
            </a:extLst>
          </p:cNvPr>
          <p:cNvSpPr/>
          <p:nvPr/>
        </p:nvSpPr>
        <p:spPr>
          <a:xfrm>
            <a:off x="2902450" y="1353147"/>
            <a:ext cx="5135982" cy="148236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4" descr="A picture containing blur&#10;&#10;Description automatically generated">
            <a:extLst>
              <a:ext uri="{FF2B5EF4-FFF2-40B4-BE49-F238E27FC236}">
                <a16:creationId xmlns:a16="http://schemas.microsoft.com/office/drawing/2014/main" id="{5F01B832-05C9-4E16-A348-3AB66519AB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3704" r="23704"/>
          <a:stretch>
            <a:fillRect/>
          </a:stretch>
        </p:blipFill>
        <p:spPr>
          <a:xfrm>
            <a:off x="0" y="0"/>
            <a:ext cx="54102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982E8FC-889A-4686-B82B-7D8E6183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Visual Studio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43CE6-CBE0-4A94-A97F-989A05DCB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7DF09-0DAF-43DA-866A-08BACE5E32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495AF5-6A6F-4497-AA3A-FBDE6116C3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Work (</a:t>
            </a:r>
            <a:r>
              <a:rPr lang="en-US" b="1" dirty="0"/>
              <a:t>at any time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continuous integration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(re-test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(re-do 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FDC074-D53F-4CD9-B903-049A946E51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VS 2017 / 2019</a:t>
            </a:r>
          </a:p>
        </p:txBody>
      </p:sp>
    </p:spTree>
    <p:extLst>
      <p:ext uri="{BB962C8B-B14F-4D97-AF65-F5344CB8AC3E}">
        <p14:creationId xmlns:p14="http://schemas.microsoft.com/office/powerpoint/2010/main" val="366808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CCDDE4-E4FB-4FB3-A9FE-F35257C72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235DBD9-ACB8-48C8-8F5B-1C03D554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BC503-0AF8-4802-8DF7-236D7AC98C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356350"/>
            <a:ext cx="838200" cy="365125"/>
          </a:xfrm>
        </p:spPr>
        <p:txBody>
          <a:bodyPr/>
          <a:lstStyle/>
          <a:p>
            <a:pPr algn="ctr"/>
            <a:fld id="{04E0C322-DB4B-498D-980C-9CE33B37AA19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10242" name="Picture 2" descr="Simplified version of the gitflow branching model (adapted from [8]) |  Download Scientific Diagram">
            <a:extLst>
              <a:ext uri="{FF2B5EF4-FFF2-40B4-BE49-F238E27FC236}">
                <a16:creationId xmlns:a16="http://schemas.microsoft.com/office/drawing/2014/main" id="{0A570A64-3B75-477F-804C-4C03B796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3" y="1132599"/>
            <a:ext cx="11391534" cy="487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4ACC44-D1BF-4F40-B48F-A574BDCC6C70}"/>
              </a:ext>
            </a:extLst>
          </p:cNvPr>
          <p:cNvSpPr/>
          <p:nvPr/>
        </p:nvSpPr>
        <p:spPr>
          <a:xfrm>
            <a:off x="399393" y="4455675"/>
            <a:ext cx="8975835" cy="148236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87">
      <a:dk1>
        <a:sysClr val="windowText" lastClr="000000"/>
      </a:dk1>
      <a:lt1>
        <a:sysClr val="window" lastClr="FFFFFF"/>
      </a:lt1>
      <a:dk2>
        <a:srgbClr val="44546A"/>
      </a:dk2>
      <a:lt2>
        <a:srgbClr val="F3F3F3"/>
      </a:lt2>
      <a:accent1>
        <a:srgbClr val="442BA3"/>
      </a:accent1>
      <a:accent2>
        <a:srgbClr val="1D79FF"/>
      </a:accent2>
      <a:accent3>
        <a:srgbClr val="7C539C"/>
      </a:accent3>
      <a:accent4>
        <a:srgbClr val="FF226A"/>
      </a:accent4>
      <a:accent5>
        <a:srgbClr val="442BA3"/>
      </a:accent5>
      <a:accent6>
        <a:srgbClr val="1D79FF"/>
      </a:accent6>
      <a:hlink>
        <a:srgbClr val="000000"/>
      </a:hlink>
      <a:folHlink>
        <a:srgbClr val="000000"/>
      </a:folHlink>
    </a:clrScheme>
    <a:fontScheme name="Custom 140">
      <a:majorFont>
        <a:latin typeface="Rubi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592</Words>
  <Application>Microsoft Office PowerPoint</Application>
  <PresentationFormat>Widescreen</PresentationFormat>
  <Paragraphs>152</Paragraphs>
  <Slides>24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Open Sans</vt:lpstr>
      <vt:lpstr>Arial</vt:lpstr>
      <vt:lpstr>Calibri</vt:lpstr>
      <vt:lpstr>Rubik</vt:lpstr>
      <vt:lpstr>Roboto</vt:lpstr>
      <vt:lpstr>Office Theme</vt:lpstr>
      <vt:lpstr>PowerPoint Presentation</vt:lpstr>
      <vt:lpstr>Developing for F&amp;O Using Git</vt:lpstr>
      <vt:lpstr>Nathan Clouse</vt:lpstr>
      <vt:lpstr>Overview</vt:lpstr>
      <vt:lpstr>Package Management</vt:lpstr>
      <vt:lpstr>Lifecycle of a branch</vt:lpstr>
      <vt:lpstr>PowerPoint Presentation</vt:lpstr>
      <vt:lpstr>Working in Visual Studio</vt:lpstr>
      <vt:lpstr>PowerPoint Presentation</vt:lpstr>
      <vt:lpstr>GitHub</vt:lpstr>
      <vt:lpstr>Pull Request (PR)</vt:lpstr>
      <vt:lpstr>Pull Request (PR)</vt:lpstr>
      <vt:lpstr>Pull Request (PR)</vt:lpstr>
      <vt:lpstr>PowerPoint Presentation</vt:lpstr>
      <vt:lpstr>Yet Another Markup Language? YAML Ain't Markup Language</vt:lpstr>
      <vt:lpstr>Key Differences</vt:lpstr>
      <vt:lpstr>DEMO</vt:lpstr>
      <vt:lpstr>PowerPoint Presentation</vt:lpstr>
      <vt:lpstr>PowerPoint Presentation</vt:lpstr>
      <vt:lpstr>PowerPoint Presentation</vt:lpstr>
      <vt:lpstr>Questions?</vt:lpstr>
      <vt:lpstr>Sources</vt:lpstr>
      <vt:lpstr>Nathan Clouse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Mikle Smuzhkin</dc:creator>
  <cp:lastModifiedBy>Nathan Clouse</cp:lastModifiedBy>
  <cp:revision>6</cp:revision>
  <dcterms:created xsi:type="dcterms:W3CDTF">2021-01-14T20:23:36Z</dcterms:created>
  <dcterms:modified xsi:type="dcterms:W3CDTF">2022-04-09T18:11:26Z</dcterms:modified>
</cp:coreProperties>
</file>